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6" r:id="rId2"/>
    <p:sldId id="258" r:id="rId3"/>
    <p:sldId id="265" r:id="rId4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8" autoAdjust="0"/>
    <p:restoredTop sz="94660"/>
  </p:normalViewPr>
  <p:slideViewPr>
    <p:cSldViewPr snapToGrid="0">
      <p:cViewPr varScale="1">
        <p:scale>
          <a:sx n="74" d="100"/>
          <a:sy n="74" d="100"/>
        </p:scale>
        <p:origin x="27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8F13A-F0D8-4AA0-8688-7E93A717460B}" type="datetimeFigureOut">
              <a:rPr lang="bg-BG" smtClean="0"/>
              <a:t>17.2.2018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93CF9-AD87-4A31-8E05-FAB32236D79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868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3CF9-AD87-4A31-8E05-FAB32236D793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28112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BF76-5D12-485B-A7DA-BA056E04BB11}" type="datetime1">
              <a:rPr lang="bg-BG" smtClean="0"/>
              <a:t>17.2.2018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56508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6C3-17BE-4684-986A-EC38DB9EEF3A}" type="datetime1">
              <a:rPr lang="bg-BG" smtClean="0"/>
              <a:t>17.2.2018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40228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82D-BBF9-4F24-AC0D-4096E81746E6}" type="datetime1">
              <a:rPr lang="bg-BG" smtClean="0"/>
              <a:t>17.2.2018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868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B28B-CE8B-4FCC-A380-6B8CA766241C}" type="datetime1">
              <a:rPr lang="bg-BG" smtClean="0"/>
              <a:t>17.2.2018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153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406B-9546-4992-A540-7158180894D2}" type="datetime1">
              <a:rPr lang="bg-BG" smtClean="0"/>
              <a:t>17.2.2018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541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4C86-8CDB-4C5A-9DE8-9D0C329DE5E7}" type="datetime1">
              <a:rPr lang="bg-BG" smtClean="0"/>
              <a:t>17.2.2018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9110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7CDA2-E724-4D31-853C-FC745EA8CC53}" type="datetime1">
              <a:rPr lang="bg-BG" smtClean="0"/>
              <a:t>17.2.2018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0027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8449-9EB5-4D24-82EF-653D534A4EB3}" type="datetime1">
              <a:rPr lang="bg-BG" smtClean="0"/>
              <a:t>17.2.2018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4476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9D41-BC73-41F9-8CB7-A1F7C5812456}" type="datetime1">
              <a:rPr lang="bg-BG" smtClean="0"/>
              <a:t>17.2.2018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612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37B3-FE21-4F2F-88C1-8BDD04D0D6ED}" type="datetime1">
              <a:rPr lang="bg-BG" smtClean="0"/>
              <a:t>17.2.2018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2459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6607-3E55-4986-B96A-9A81E1DBB370}" type="datetime1">
              <a:rPr lang="bg-BG" smtClean="0"/>
              <a:t>17.2.2018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8600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B2424-EF79-45D5-B79D-34759FCB66FE}" type="datetime1">
              <a:rPr lang="bg-BG" smtClean="0"/>
              <a:t>17.2.2018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6757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875" y="2417003"/>
            <a:ext cx="10135891" cy="119269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bs-Latn-BA" alt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ＭＳ Ｐゴシック" charset="-128"/>
              </a:rPr>
              <a:t>T</a:t>
            </a:r>
            <a:r>
              <a:rPr lang="bs-Latn-BA" altLang="en-US" b="1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rademark </a:t>
            </a:r>
            <a:r>
              <a:rPr lang="bs-Latn-BA" altLang="en-US" b="1" dirty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Test</a:t>
            </a:r>
            <a:endParaRPr lang="bs-Latn-BA" altLang="en-US" b="1" dirty="0">
              <a:solidFill>
                <a:schemeClr val="accent1">
                  <a:lumMod val="50000"/>
                </a:schemeClr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875" y="4757981"/>
            <a:ext cx="10135891" cy="1906291"/>
          </a:xfrm>
        </p:spPr>
        <p:txBody>
          <a:bodyPr>
            <a:normAutofit lnSpcReduction="10000"/>
          </a:bodyPr>
          <a:lstStyle/>
          <a:p>
            <a:pPr algn="l">
              <a:defRPr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Kenny Wright.</a:t>
            </a:r>
          </a:p>
          <a:p>
            <a:pPr algn="l">
              <a:defRPr/>
            </a:pP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ＭＳ Ｐゴシック" charset="-128"/>
              </a:rPr>
              <a:t>Support to Enforcement of IPR.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Chisinau, February 2018.</a:t>
            </a:r>
            <a:endParaRPr lang="bs-Latn-B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246450"/>
            <a:ext cx="11732653" cy="204020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358389" y="1569493"/>
            <a:ext cx="20992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project is funded by</a:t>
            </a:r>
          </a:p>
          <a:p>
            <a:pPr algn="ctr"/>
            <a:r>
              <a:rPr lang="en-US" sz="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European Union</a:t>
            </a:r>
          </a:p>
        </p:txBody>
      </p:sp>
      <p:pic>
        <p:nvPicPr>
          <p:cNvPr id="12" name="Picture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228" y="520628"/>
            <a:ext cx="1175883" cy="104886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7125" y="377158"/>
            <a:ext cx="1601784" cy="115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626467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Trademarks</a:t>
            </a:r>
            <a:endParaRPr lang="bg-BG" sz="6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1.         		5.			9.			13.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2.          		6.			10.			14.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3.           		7.			11.			15.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4.            		8.             		12.			16.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2</a:t>
            </a:fld>
            <a:endParaRPr lang="bg-BG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24" y="4136230"/>
            <a:ext cx="892175" cy="8921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768" y="5282579"/>
            <a:ext cx="863600" cy="762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511" y="1785705"/>
            <a:ext cx="952500" cy="6985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511" y="2939183"/>
            <a:ext cx="1079500" cy="812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857" y="4136230"/>
            <a:ext cx="820475" cy="72931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511" y="4136230"/>
            <a:ext cx="820475" cy="7293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753" y="5275599"/>
            <a:ext cx="1073368" cy="76898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945" y="1730608"/>
            <a:ext cx="1143000" cy="7493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545" y="2853356"/>
            <a:ext cx="939800" cy="1117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545" y="5282579"/>
            <a:ext cx="939800" cy="76314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944" y="1690688"/>
            <a:ext cx="1342223" cy="8799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511" y="5249788"/>
            <a:ext cx="1164423" cy="10164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835" y="4105893"/>
            <a:ext cx="978000" cy="10454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754" y="1840531"/>
            <a:ext cx="831364" cy="86663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24" y="3055329"/>
            <a:ext cx="979567" cy="8267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767" y="1906771"/>
            <a:ext cx="1209811" cy="6857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555" y="2792708"/>
            <a:ext cx="1105566" cy="10412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555" y="4013384"/>
            <a:ext cx="1088390" cy="109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453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875" y="1361757"/>
            <a:ext cx="10135891" cy="202399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bs-Latn-BA" alt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ＭＳ Ｐゴシック" charset="-128"/>
              </a:rPr>
              <a:t/>
            </a:r>
            <a:br>
              <a:rPr lang="bs-Latn-BA" alt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ＭＳ Ｐゴシック" charset="-128"/>
              </a:rPr>
            </a:br>
            <a:r>
              <a:rPr lang="bs-Latn-BA" altLang="en-US" b="1" dirty="0" err="1">
                <a:solidFill>
                  <a:schemeClr val="accent1">
                    <a:lumMod val="50000"/>
                  </a:schemeClr>
                </a:solidFill>
                <a:latin typeface="+mn-lt"/>
                <a:ea typeface="ＭＳ Ｐゴシック" charset="-128"/>
              </a:rPr>
              <a:t>Trademark</a:t>
            </a:r>
            <a:r>
              <a:rPr lang="bs-Latn-BA" alt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ＭＳ Ｐゴシック" charset="-128"/>
              </a:rPr>
              <a:t> Test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875" y="4757981"/>
            <a:ext cx="10135891" cy="1906291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Kenny Wright.</a:t>
            </a:r>
          </a:p>
          <a:p>
            <a:pPr algn="l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 to Enforcement of IPR.</a:t>
            </a:r>
          </a:p>
          <a:p>
            <a:pPr algn="l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Chisinau</a:t>
            </a:r>
            <a:r>
              <a:rPr 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February 2018.</a:t>
            </a:r>
            <a:endParaRPr lang="bs-Latn-B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0606388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43</Words>
  <Application>Microsoft Office PowerPoint</Application>
  <PresentationFormat>Widescreen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Theme</vt:lpstr>
      <vt:lpstr>Trademark Test</vt:lpstr>
      <vt:lpstr>Trademarks</vt:lpstr>
      <vt:lpstr> Trademark Test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Assistance for Border Enforcement of IPR for Modernization  of Turkish Customs Administration VIII  This project is co-financed by the European Union and the Republic of Turkey</dc:title>
  <dc:creator>Tabova</dc:creator>
  <cp:lastModifiedBy>Olga M</cp:lastModifiedBy>
  <cp:revision>26</cp:revision>
  <cp:lastPrinted>2017-09-17T15:36:21Z</cp:lastPrinted>
  <dcterms:created xsi:type="dcterms:W3CDTF">2016-05-09T12:49:24Z</dcterms:created>
  <dcterms:modified xsi:type="dcterms:W3CDTF">2018-02-17T16:34:32Z</dcterms:modified>
</cp:coreProperties>
</file>