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3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  <p:sldId id="275" r:id="rId19"/>
    <p:sldId id="280" r:id="rId20"/>
    <p:sldId id="276" r:id="rId21"/>
    <p:sldId id="282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 smtClean="0"/>
              <a:t>Comerțul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ilicit</a:t>
            </a:r>
            <a:endParaRPr lang="en-US" sz="2800" b="1" dirty="0"/>
          </a:p>
        </c:rich>
      </c:tx>
      <c:layout>
        <c:manualLayout>
          <c:xMode val="edge"/>
          <c:yMode val="edge"/>
          <c:x val="0.39018450899596102"/>
          <c:y val="7.9822616407982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53132864564798E-2"/>
          <c:y val="0.136386404293381"/>
          <c:w val="0.94234686713543503"/>
          <c:h val="0.8047029988872139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Sheet1!$B$2:$B$12</c:f>
              <c:strCache>
                <c:ptCount val="11"/>
                <c:pt idx="0">
                  <c:v>Diamonds </c:v>
                </c:pt>
                <c:pt idx="1">
                  <c:v>Weapons </c:v>
                </c:pt>
                <c:pt idx="2">
                  <c:v>Gold</c:v>
                </c:pt>
                <c:pt idx="3">
                  <c:v>Art</c:v>
                </c:pt>
                <c:pt idx="4">
                  <c:v>Timber</c:v>
                </c:pt>
                <c:pt idx="5">
                  <c:v>Oil </c:v>
                </c:pt>
                <c:pt idx="6">
                  <c:v>Fish</c:v>
                </c:pt>
                <c:pt idx="7">
                  <c:v>Wildlife</c:v>
                </c:pt>
                <c:pt idx="8">
                  <c:v>Humans</c:v>
                </c:pt>
                <c:pt idx="9">
                  <c:v>Drugs</c:v>
                </c:pt>
                <c:pt idx="10">
                  <c:v>IP Crime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28</c:v>
                </c:pt>
                <c:pt idx="9">
                  <c:v>282</c:v>
                </c:pt>
                <c:pt idx="10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74-DD42-A527-1D2625BEC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5284208"/>
        <c:axId val="575286384"/>
        <c:axId val="0"/>
      </c:bar3DChart>
      <c:catAx>
        <c:axId val="57528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86384"/>
        <c:crosses val="autoZero"/>
        <c:auto val="1"/>
        <c:lblAlgn val="ctr"/>
        <c:lblOffset val="100"/>
        <c:noMultiLvlLbl val="0"/>
      </c:catAx>
      <c:valAx>
        <c:axId val="5752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8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/>
            <a:t>Sănătate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ro-MD" sz="4400" b="1" dirty="0" smtClean="0"/>
            <a:t>Concluzii</a:t>
          </a:r>
          <a:endParaRPr lang="en-US" sz="4400" dirty="0"/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ro-MD" sz="4400" b="1" dirty="0" smtClean="0"/>
            <a:t>Crimă organizată</a:t>
          </a:r>
          <a:endParaRPr lang="en-US" sz="4400" b="1" dirty="0"/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 err="1" smtClean="0">
              <a:solidFill>
                <a:schemeClr val="accent2"/>
              </a:solidFill>
              <a:latin typeface="+mn-lt"/>
              <a:cs typeface="Garamond"/>
            </a:rPr>
            <a:t>Econom</a:t>
          </a:r>
          <a:r>
            <a:rPr lang="ro-MD" sz="4400" b="1" dirty="0" smtClean="0">
              <a:solidFill>
                <a:schemeClr val="accent2"/>
              </a:solidFill>
              <a:latin typeface="+mn-lt"/>
              <a:cs typeface="Garamond"/>
            </a:rPr>
            <a:t>ie</a:t>
          </a:r>
          <a:endParaRPr lang="en-US" sz="4400" b="1" dirty="0">
            <a:solidFill>
              <a:schemeClr val="accent2"/>
            </a:solidFill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9132F-7F1B-D94F-A527-2D4779B0ECBB}" type="presOf" srcId="{FDC70939-5E5E-DB4A-BEDA-1DDCBE405328}" destId="{08339419-966B-DB49-9457-17DB422B1C32}" srcOrd="0" destOrd="0" presId="urn:microsoft.com/office/officeart/2005/8/layout/vList3"/>
    <dgm:cxn modelId="{7223677F-ED0C-8B47-8838-2AD9841C46D1}" type="presOf" srcId="{EA58D9B4-A66A-034B-A984-32C1FB597A24}" destId="{AE2E10FB-F44D-3A4D-ACEE-F9E639579BA5}" srcOrd="0" destOrd="0" presId="urn:microsoft.com/office/officeart/2005/8/layout/vList3"/>
    <dgm:cxn modelId="{802CA8A9-0EA2-2447-AFB0-20EAA8599FDC}" type="presOf" srcId="{1818EFA5-123D-484A-89F2-7242CF424CC3}" destId="{143AA8B6-9EA4-354A-BD7F-ECABA373BA79}" srcOrd="0" destOrd="0" presId="urn:microsoft.com/office/officeart/2005/8/layout/vList3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83CB5078-D99F-9343-8966-BAE944876A24}" type="presOf" srcId="{1EA84C26-4E61-6D43-9915-390899CE4E17}" destId="{4BDA5CF5-0A68-8D4A-98EA-5D655D94DCE2}" srcOrd="0" destOrd="0" presId="urn:microsoft.com/office/officeart/2005/8/layout/vList3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53FE034A-36FB-F242-B3DB-3A479BA76946}" type="presOf" srcId="{4993A406-053C-684D-90AD-ADBF3F2F3657}" destId="{AAB2F0CF-5527-754C-A688-F7AE65C3B663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F4FB0BF9-8333-5F47-A4A9-9FCAD22340D2}" type="presParOf" srcId="{08339419-966B-DB49-9457-17DB422B1C32}" destId="{93E57246-C02C-694B-85D2-08EBF0B1638C}" srcOrd="0" destOrd="0" presId="urn:microsoft.com/office/officeart/2005/8/layout/vList3"/>
    <dgm:cxn modelId="{B959E211-350A-B849-BA80-ACBEE73DD12D}" type="presParOf" srcId="{93E57246-C02C-694B-85D2-08EBF0B1638C}" destId="{7FBC9A46-3CC9-4641-9D45-24E6F150F829}" srcOrd="0" destOrd="0" presId="urn:microsoft.com/office/officeart/2005/8/layout/vList3"/>
    <dgm:cxn modelId="{FD7714FC-7B3A-4046-A0D9-C177624B7BFE}" type="presParOf" srcId="{93E57246-C02C-694B-85D2-08EBF0B1638C}" destId="{AE2E10FB-F44D-3A4D-ACEE-F9E639579BA5}" srcOrd="1" destOrd="0" presId="urn:microsoft.com/office/officeart/2005/8/layout/vList3"/>
    <dgm:cxn modelId="{1A361F11-2FCF-B647-92E6-649E9E989DE1}" type="presParOf" srcId="{08339419-966B-DB49-9457-17DB422B1C32}" destId="{B74CAE74-D7C0-CF49-B348-60DE6C61372B}" srcOrd="1" destOrd="0" presId="urn:microsoft.com/office/officeart/2005/8/layout/vList3"/>
    <dgm:cxn modelId="{393443E9-6DE7-B04E-A35D-7C6278307CF0}" type="presParOf" srcId="{08339419-966B-DB49-9457-17DB422B1C32}" destId="{30BBE79C-956E-DC4D-9761-51B95E78A69C}" srcOrd="2" destOrd="0" presId="urn:microsoft.com/office/officeart/2005/8/layout/vList3"/>
    <dgm:cxn modelId="{42CC0EAC-3174-4642-B858-341E0335A4AB}" type="presParOf" srcId="{30BBE79C-956E-DC4D-9761-51B95E78A69C}" destId="{171A7181-5A51-C447-9F28-DD02147C1B4F}" srcOrd="0" destOrd="0" presId="urn:microsoft.com/office/officeart/2005/8/layout/vList3"/>
    <dgm:cxn modelId="{DD954FA9-DFCF-6846-8ED0-7391A39D4726}" type="presParOf" srcId="{30BBE79C-956E-DC4D-9761-51B95E78A69C}" destId="{4BDA5CF5-0A68-8D4A-98EA-5D655D94DCE2}" srcOrd="1" destOrd="0" presId="urn:microsoft.com/office/officeart/2005/8/layout/vList3"/>
    <dgm:cxn modelId="{BCD8645B-CC62-F842-AD17-7D3C2F73EF4A}" type="presParOf" srcId="{08339419-966B-DB49-9457-17DB422B1C32}" destId="{6BF40CB7-F888-3949-9DFA-C236945961C5}" srcOrd="3" destOrd="0" presId="urn:microsoft.com/office/officeart/2005/8/layout/vList3"/>
    <dgm:cxn modelId="{8895D130-7C84-A549-B337-C69279941BBB}" type="presParOf" srcId="{08339419-966B-DB49-9457-17DB422B1C32}" destId="{8BA352AE-4256-B446-B3F8-75B80709EE41}" srcOrd="4" destOrd="0" presId="urn:microsoft.com/office/officeart/2005/8/layout/vList3"/>
    <dgm:cxn modelId="{4A9D80F1-47F4-6048-9BCA-3994A8EB97C9}" type="presParOf" srcId="{8BA352AE-4256-B446-B3F8-75B80709EE41}" destId="{482B7A12-25D2-C64E-8263-494FD2F78AD8}" srcOrd="0" destOrd="0" presId="urn:microsoft.com/office/officeart/2005/8/layout/vList3"/>
    <dgm:cxn modelId="{5E4EF700-1B36-B34B-8D59-9E913357B1C5}" type="presParOf" srcId="{8BA352AE-4256-B446-B3F8-75B80709EE41}" destId="{AAB2F0CF-5527-754C-A688-F7AE65C3B663}" srcOrd="1" destOrd="0" presId="urn:microsoft.com/office/officeart/2005/8/layout/vList3"/>
    <dgm:cxn modelId="{335AABD5-564C-A14C-81E9-CCEDCC84A6A1}" type="presParOf" srcId="{08339419-966B-DB49-9457-17DB422B1C32}" destId="{81ED7BD3-90B5-4E42-A81F-3A214CBE16D4}" srcOrd="5" destOrd="0" presId="urn:microsoft.com/office/officeart/2005/8/layout/vList3"/>
    <dgm:cxn modelId="{E51ACF02-D280-454D-8EDE-A5293C82DE59}" type="presParOf" srcId="{08339419-966B-DB49-9457-17DB422B1C32}" destId="{10C49BD4-6029-4548-BF05-79342F3BDFEB}" srcOrd="6" destOrd="0" presId="urn:microsoft.com/office/officeart/2005/8/layout/vList3"/>
    <dgm:cxn modelId="{EB3B1C06-4BFE-C846-BF65-55D5A27B8277}" type="presParOf" srcId="{10C49BD4-6029-4548-BF05-79342F3BDFEB}" destId="{84DBEA1A-2502-6146-B6E3-1EA8B08A895B}" srcOrd="0" destOrd="0" presId="urn:microsoft.com/office/officeart/2005/8/layout/vList3"/>
    <dgm:cxn modelId="{A2A714F6-A626-194D-8B71-0D14BBF91FC6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/>
            <a:t>Sănătate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ro-MD" sz="4400" b="1" dirty="0" smtClean="0"/>
            <a:t>Concluzii</a:t>
          </a:r>
          <a:endParaRPr lang="en-US" sz="4400" dirty="0"/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ro-MD" sz="4400" b="1" dirty="0" smtClean="0">
              <a:solidFill>
                <a:schemeClr val="accent2"/>
              </a:solidFill>
            </a:rPr>
            <a:t>Crimă organizată</a:t>
          </a:r>
          <a:endParaRPr lang="en-US" sz="4400" b="1" dirty="0">
            <a:solidFill>
              <a:schemeClr val="accent2"/>
            </a:solidFill>
          </a:endParaRPr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ro-MD" sz="4400" b="1" dirty="0" smtClean="0">
              <a:latin typeface="+mn-lt"/>
              <a:cs typeface="Garamond"/>
            </a:rPr>
            <a:t>Economie</a:t>
          </a:r>
          <a:endParaRPr lang="en-US" sz="4400" b="1" dirty="0"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8B3FB7E4-336C-254A-8A6D-C28DB415D555}" type="presOf" srcId="{4993A406-053C-684D-90AD-ADBF3F2F3657}" destId="{AAB2F0CF-5527-754C-A688-F7AE65C3B663}" srcOrd="0" destOrd="0" presId="urn:microsoft.com/office/officeart/2005/8/layout/vList3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AF81461A-AE9C-1D4B-B0D9-62A33F322042}" type="presOf" srcId="{EA58D9B4-A66A-034B-A984-32C1FB597A24}" destId="{AE2E10FB-F44D-3A4D-ACEE-F9E639579BA5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B6BF02EB-6B23-5E44-9D2B-36E873D85485}" type="presOf" srcId="{1818EFA5-123D-484A-89F2-7242CF424CC3}" destId="{143AA8B6-9EA4-354A-BD7F-ECABA373BA79}" srcOrd="0" destOrd="0" presId="urn:microsoft.com/office/officeart/2005/8/layout/vList3"/>
    <dgm:cxn modelId="{C5229FD0-55D3-B140-A86F-409B696CDAE1}" type="presOf" srcId="{1EA84C26-4E61-6D43-9915-390899CE4E17}" destId="{4BDA5CF5-0A68-8D4A-98EA-5D655D94DCE2}" srcOrd="0" destOrd="0" presId="urn:microsoft.com/office/officeart/2005/8/layout/vList3"/>
    <dgm:cxn modelId="{24325EB5-8427-9945-B049-5EBB59EED62B}" type="presOf" srcId="{FDC70939-5E5E-DB4A-BEDA-1DDCBE405328}" destId="{08339419-966B-DB49-9457-17DB422B1C32}" srcOrd="0" destOrd="0" presId="urn:microsoft.com/office/officeart/2005/8/layout/vList3"/>
    <dgm:cxn modelId="{332D417A-0EBF-F04C-B19C-0A9B37FA0F8D}" type="presParOf" srcId="{08339419-966B-DB49-9457-17DB422B1C32}" destId="{93E57246-C02C-694B-85D2-08EBF0B1638C}" srcOrd="0" destOrd="0" presId="urn:microsoft.com/office/officeart/2005/8/layout/vList3"/>
    <dgm:cxn modelId="{40C7F1A9-D2A2-D949-AD28-E79468B1396D}" type="presParOf" srcId="{93E57246-C02C-694B-85D2-08EBF0B1638C}" destId="{7FBC9A46-3CC9-4641-9D45-24E6F150F829}" srcOrd="0" destOrd="0" presId="urn:microsoft.com/office/officeart/2005/8/layout/vList3"/>
    <dgm:cxn modelId="{D467625A-A1A9-4343-86A6-770B1DABE31C}" type="presParOf" srcId="{93E57246-C02C-694B-85D2-08EBF0B1638C}" destId="{AE2E10FB-F44D-3A4D-ACEE-F9E639579BA5}" srcOrd="1" destOrd="0" presId="urn:microsoft.com/office/officeart/2005/8/layout/vList3"/>
    <dgm:cxn modelId="{B5881D67-34FB-9846-BF62-B923A8AB299C}" type="presParOf" srcId="{08339419-966B-DB49-9457-17DB422B1C32}" destId="{B74CAE74-D7C0-CF49-B348-60DE6C61372B}" srcOrd="1" destOrd="0" presId="urn:microsoft.com/office/officeart/2005/8/layout/vList3"/>
    <dgm:cxn modelId="{86BDE37A-BB2A-1447-B2EA-A73C84631FFC}" type="presParOf" srcId="{08339419-966B-DB49-9457-17DB422B1C32}" destId="{30BBE79C-956E-DC4D-9761-51B95E78A69C}" srcOrd="2" destOrd="0" presId="urn:microsoft.com/office/officeart/2005/8/layout/vList3"/>
    <dgm:cxn modelId="{6123F652-EB14-F946-AA10-995E4423716D}" type="presParOf" srcId="{30BBE79C-956E-DC4D-9761-51B95E78A69C}" destId="{171A7181-5A51-C447-9F28-DD02147C1B4F}" srcOrd="0" destOrd="0" presId="urn:microsoft.com/office/officeart/2005/8/layout/vList3"/>
    <dgm:cxn modelId="{4776D714-69F4-694F-AB93-7E09E9E7F948}" type="presParOf" srcId="{30BBE79C-956E-DC4D-9761-51B95E78A69C}" destId="{4BDA5CF5-0A68-8D4A-98EA-5D655D94DCE2}" srcOrd="1" destOrd="0" presId="urn:microsoft.com/office/officeart/2005/8/layout/vList3"/>
    <dgm:cxn modelId="{73896820-3FE7-F446-9950-19CA66C26429}" type="presParOf" srcId="{08339419-966B-DB49-9457-17DB422B1C32}" destId="{6BF40CB7-F888-3949-9DFA-C236945961C5}" srcOrd="3" destOrd="0" presId="urn:microsoft.com/office/officeart/2005/8/layout/vList3"/>
    <dgm:cxn modelId="{F50807FC-01CF-AE46-88B7-545302C228C3}" type="presParOf" srcId="{08339419-966B-DB49-9457-17DB422B1C32}" destId="{8BA352AE-4256-B446-B3F8-75B80709EE41}" srcOrd="4" destOrd="0" presId="urn:microsoft.com/office/officeart/2005/8/layout/vList3"/>
    <dgm:cxn modelId="{A9C50932-CE77-5847-A0F6-15AC63A74353}" type="presParOf" srcId="{8BA352AE-4256-B446-B3F8-75B80709EE41}" destId="{482B7A12-25D2-C64E-8263-494FD2F78AD8}" srcOrd="0" destOrd="0" presId="urn:microsoft.com/office/officeart/2005/8/layout/vList3"/>
    <dgm:cxn modelId="{AAD8E5F6-D506-6448-995F-3074CCBFDB6B}" type="presParOf" srcId="{8BA352AE-4256-B446-B3F8-75B80709EE41}" destId="{AAB2F0CF-5527-754C-A688-F7AE65C3B663}" srcOrd="1" destOrd="0" presId="urn:microsoft.com/office/officeart/2005/8/layout/vList3"/>
    <dgm:cxn modelId="{5C57648E-7268-534E-A158-306292B74BE1}" type="presParOf" srcId="{08339419-966B-DB49-9457-17DB422B1C32}" destId="{81ED7BD3-90B5-4E42-A81F-3A214CBE16D4}" srcOrd="5" destOrd="0" presId="urn:microsoft.com/office/officeart/2005/8/layout/vList3"/>
    <dgm:cxn modelId="{E793B0D5-8878-E64C-A69C-FFF5B7FCA092}" type="presParOf" srcId="{08339419-966B-DB49-9457-17DB422B1C32}" destId="{10C49BD4-6029-4548-BF05-79342F3BDFEB}" srcOrd="6" destOrd="0" presId="urn:microsoft.com/office/officeart/2005/8/layout/vList3"/>
    <dgm:cxn modelId="{862EC51D-7287-B946-B6D4-A8D0E2368438}" type="presParOf" srcId="{10C49BD4-6029-4548-BF05-79342F3BDFEB}" destId="{84DBEA1A-2502-6146-B6E3-1EA8B08A895B}" srcOrd="0" destOrd="0" presId="urn:microsoft.com/office/officeart/2005/8/layout/vList3"/>
    <dgm:cxn modelId="{E58BF652-60B3-894C-93CD-749ABF80F162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>
              <a:solidFill>
                <a:schemeClr val="accent2"/>
              </a:solidFill>
            </a:rPr>
            <a:t>Sănătate</a:t>
          </a:r>
          <a:endParaRPr lang="en-US" sz="4400" dirty="0">
            <a:solidFill>
              <a:schemeClr val="accent2"/>
            </a:solidFill>
          </a:endParaRPr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ro-MD" sz="4400" b="1" dirty="0" smtClean="0"/>
            <a:t>Concluzii</a:t>
          </a:r>
          <a:endParaRPr lang="en-US" sz="4400" dirty="0"/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ro-MD" sz="4400" b="1" dirty="0" smtClean="0"/>
            <a:t>Crimă organizată</a:t>
          </a:r>
          <a:endParaRPr lang="en-US" sz="4400" b="1" dirty="0"/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ro-MD" sz="4400" b="1" dirty="0" smtClean="0">
              <a:latin typeface="+mn-lt"/>
              <a:cs typeface="Garamond"/>
            </a:rPr>
            <a:t>Economie</a:t>
          </a:r>
          <a:endParaRPr lang="en-US" sz="4400" b="1" dirty="0"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9ED12C-42EA-4A44-BA07-04217F9B1117}" type="presOf" srcId="{1818EFA5-123D-484A-89F2-7242CF424CC3}" destId="{143AA8B6-9EA4-354A-BD7F-ECABA373BA79}" srcOrd="0" destOrd="0" presId="urn:microsoft.com/office/officeart/2005/8/layout/vList3"/>
    <dgm:cxn modelId="{1EBF9785-EBCE-8F49-B3F0-323FAAA5C327}" type="presOf" srcId="{4993A406-053C-684D-90AD-ADBF3F2F3657}" destId="{AAB2F0CF-5527-754C-A688-F7AE65C3B663}" srcOrd="0" destOrd="0" presId="urn:microsoft.com/office/officeart/2005/8/layout/vList3"/>
    <dgm:cxn modelId="{40B8BE53-28DC-1548-A473-0AE8969CFCBB}" type="presOf" srcId="{EA58D9B4-A66A-034B-A984-32C1FB597A24}" destId="{AE2E10FB-F44D-3A4D-ACEE-F9E639579BA5}" srcOrd="0" destOrd="0" presId="urn:microsoft.com/office/officeart/2005/8/layout/vList3"/>
    <dgm:cxn modelId="{B69797B5-BA10-824F-9E1E-198B269A4705}" type="presOf" srcId="{1EA84C26-4E61-6D43-9915-390899CE4E17}" destId="{4BDA5CF5-0A68-8D4A-98EA-5D655D94DCE2}" srcOrd="0" destOrd="0" presId="urn:microsoft.com/office/officeart/2005/8/layout/vList3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9E0ED6F8-B6F6-284D-8A87-CEDC17E194C8}" type="presOf" srcId="{FDC70939-5E5E-DB4A-BEDA-1DDCBE405328}" destId="{08339419-966B-DB49-9457-17DB422B1C32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A226A26-F3FC-3B4B-B35D-23EE1FBC4D01}" type="presParOf" srcId="{08339419-966B-DB49-9457-17DB422B1C32}" destId="{93E57246-C02C-694B-85D2-08EBF0B1638C}" srcOrd="0" destOrd="0" presId="urn:microsoft.com/office/officeart/2005/8/layout/vList3"/>
    <dgm:cxn modelId="{2A19AE81-39FB-0847-9B9D-096917FF0EA4}" type="presParOf" srcId="{93E57246-C02C-694B-85D2-08EBF0B1638C}" destId="{7FBC9A46-3CC9-4641-9D45-24E6F150F829}" srcOrd="0" destOrd="0" presId="urn:microsoft.com/office/officeart/2005/8/layout/vList3"/>
    <dgm:cxn modelId="{25E1C0C1-9526-9C40-9C98-AC2F93B99FA5}" type="presParOf" srcId="{93E57246-C02C-694B-85D2-08EBF0B1638C}" destId="{AE2E10FB-F44D-3A4D-ACEE-F9E639579BA5}" srcOrd="1" destOrd="0" presId="urn:microsoft.com/office/officeart/2005/8/layout/vList3"/>
    <dgm:cxn modelId="{B3FE2242-AE6C-6C42-BBA0-028B85FBE83F}" type="presParOf" srcId="{08339419-966B-DB49-9457-17DB422B1C32}" destId="{B74CAE74-D7C0-CF49-B348-60DE6C61372B}" srcOrd="1" destOrd="0" presId="urn:microsoft.com/office/officeart/2005/8/layout/vList3"/>
    <dgm:cxn modelId="{DBB5F08C-33E4-0340-9DF8-D05AFC244511}" type="presParOf" srcId="{08339419-966B-DB49-9457-17DB422B1C32}" destId="{30BBE79C-956E-DC4D-9761-51B95E78A69C}" srcOrd="2" destOrd="0" presId="urn:microsoft.com/office/officeart/2005/8/layout/vList3"/>
    <dgm:cxn modelId="{95B0C84B-542E-7247-8C4D-F7A62F432590}" type="presParOf" srcId="{30BBE79C-956E-DC4D-9761-51B95E78A69C}" destId="{171A7181-5A51-C447-9F28-DD02147C1B4F}" srcOrd="0" destOrd="0" presId="urn:microsoft.com/office/officeart/2005/8/layout/vList3"/>
    <dgm:cxn modelId="{71015C0D-AD54-BF46-B127-9A1385D332BF}" type="presParOf" srcId="{30BBE79C-956E-DC4D-9761-51B95E78A69C}" destId="{4BDA5CF5-0A68-8D4A-98EA-5D655D94DCE2}" srcOrd="1" destOrd="0" presId="urn:microsoft.com/office/officeart/2005/8/layout/vList3"/>
    <dgm:cxn modelId="{F794A19E-1CE5-2244-8649-D9C653DEE1BE}" type="presParOf" srcId="{08339419-966B-DB49-9457-17DB422B1C32}" destId="{6BF40CB7-F888-3949-9DFA-C236945961C5}" srcOrd="3" destOrd="0" presId="urn:microsoft.com/office/officeart/2005/8/layout/vList3"/>
    <dgm:cxn modelId="{85E00D0C-4D81-B545-81BC-762044E7A271}" type="presParOf" srcId="{08339419-966B-DB49-9457-17DB422B1C32}" destId="{8BA352AE-4256-B446-B3F8-75B80709EE41}" srcOrd="4" destOrd="0" presId="urn:microsoft.com/office/officeart/2005/8/layout/vList3"/>
    <dgm:cxn modelId="{AFBBEDC6-21A6-BB4A-BF9F-407F53361F84}" type="presParOf" srcId="{8BA352AE-4256-B446-B3F8-75B80709EE41}" destId="{482B7A12-25D2-C64E-8263-494FD2F78AD8}" srcOrd="0" destOrd="0" presId="urn:microsoft.com/office/officeart/2005/8/layout/vList3"/>
    <dgm:cxn modelId="{CACBCD75-14C4-7B4E-987B-6B2F95F6FB15}" type="presParOf" srcId="{8BA352AE-4256-B446-B3F8-75B80709EE41}" destId="{AAB2F0CF-5527-754C-A688-F7AE65C3B663}" srcOrd="1" destOrd="0" presId="urn:microsoft.com/office/officeart/2005/8/layout/vList3"/>
    <dgm:cxn modelId="{7595023C-4FA1-1B45-AA49-8C553F0858D9}" type="presParOf" srcId="{08339419-966B-DB49-9457-17DB422B1C32}" destId="{81ED7BD3-90B5-4E42-A81F-3A214CBE16D4}" srcOrd="5" destOrd="0" presId="urn:microsoft.com/office/officeart/2005/8/layout/vList3"/>
    <dgm:cxn modelId="{17EA1541-7B9E-FA4C-80EE-2998C39A5ACA}" type="presParOf" srcId="{08339419-966B-DB49-9457-17DB422B1C32}" destId="{10C49BD4-6029-4548-BF05-79342F3BDFEB}" srcOrd="6" destOrd="0" presId="urn:microsoft.com/office/officeart/2005/8/layout/vList3"/>
    <dgm:cxn modelId="{43FD4EFC-5645-0F48-B7C3-337591F4AFD0}" type="presParOf" srcId="{10C49BD4-6029-4548-BF05-79342F3BDFEB}" destId="{84DBEA1A-2502-6146-B6E3-1EA8B08A895B}" srcOrd="0" destOrd="0" presId="urn:microsoft.com/office/officeart/2005/8/layout/vList3"/>
    <dgm:cxn modelId="{FA59CEE3-F8E4-4645-8CF8-B408EC494A5A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/>
            <a:t>Sănătate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 smtClean="0">
              <a:solidFill>
                <a:schemeClr val="accent2"/>
              </a:solidFill>
            </a:rPr>
            <a:t>Co</a:t>
          </a:r>
          <a:r>
            <a:rPr lang="ro-MD" sz="4400" b="1" dirty="0" err="1" smtClean="0">
              <a:solidFill>
                <a:schemeClr val="accent2"/>
              </a:solidFill>
            </a:rPr>
            <a:t>ncluzii</a:t>
          </a:r>
          <a:endParaRPr lang="en-US" sz="4400" dirty="0">
            <a:solidFill>
              <a:schemeClr val="accent2"/>
            </a:solidFill>
          </a:endParaRP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ro-MD" sz="4400" b="1" dirty="0" smtClean="0"/>
            <a:t>Crimă organizată</a:t>
          </a:r>
          <a:endParaRPr lang="en-US" sz="4400" b="1" dirty="0"/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ro-MD" sz="4400" b="1" dirty="0" smtClean="0">
              <a:latin typeface="+mn-lt"/>
              <a:cs typeface="Garamond"/>
            </a:rPr>
            <a:t>Economie</a:t>
          </a:r>
          <a:endParaRPr lang="en-US" sz="4400" b="1" dirty="0"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995B1-0D0F-0C46-951A-E45B70D48452}" type="presOf" srcId="{4993A406-053C-684D-90AD-ADBF3F2F3657}" destId="{AAB2F0CF-5527-754C-A688-F7AE65C3B663}" srcOrd="0" destOrd="0" presId="urn:microsoft.com/office/officeart/2005/8/layout/vList3"/>
    <dgm:cxn modelId="{3683C3AB-E6E0-2E4C-9C3C-9D2003659D88}" type="presOf" srcId="{FDC70939-5E5E-DB4A-BEDA-1DDCBE405328}" destId="{08339419-966B-DB49-9457-17DB422B1C32}" srcOrd="0" destOrd="0" presId="urn:microsoft.com/office/officeart/2005/8/layout/vList3"/>
    <dgm:cxn modelId="{6902EE9A-DD80-8F4C-A9EB-A2748C563A5D}" type="presOf" srcId="{1818EFA5-123D-484A-89F2-7242CF424CC3}" destId="{143AA8B6-9EA4-354A-BD7F-ECABA373BA79}" srcOrd="0" destOrd="0" presId="urn:microsoft.com/office/officeart/2005/8/layout/vList3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FBC124A5-4463-2448-A888-AA1FDE15D316}" type="presOf" srcId="{1EA84C26-4E61-6D43-9915-390899CE4E17}" destId="{4BDA5CF5-0A68-8D4A-98EA-5D655D94DCE2}" srcOrd="0" destOrd="0" presId="urn:microsoft.com/office/officeart/2005/8/layout/vList3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C6569849-9E4C-424D-AC21-684D48B54EBD}" type="presOf" srcId="{EA58D9B4-A66A-034B-A984-32C1FB597A24}" destId="{AE2E10FB-F44D-3A4D-ACEE-F9E639579BA5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D05D8FB-AC6F-284C-8C9D-823F3521AF8C}" type="presParOf" srcId="{08339419-966B-DB49-9457-17DB422B1C32}" destId="{93E57246-C02C-694B-85D2-08EBF0B1638C}" srcOrd="0" destOrd="0" presId="urn:microsoft.com/office/officeart/2005/8/layout/vList3"/>
    <dgm:cxn modelId="{7CD02B99-73EF-B441-B8B4-971565F31E34}" type="presParOf" srcId="{93E57246-C02C-694B-85D2-08EBF0B1638C}" destId="{7FBC9A46-3CC9-4641-9D45-24E6F150F829}" srcOrd="0" destOrd="0" presId="urn:microsoft.com/office/officeart/2005/8/layout/vList3"/>
    <dgm:cxn modelId="{AEA3AAB8-E3E1-B044-BDB4-C94F91FD7F30}" type="presParOf" srcId="{93E57246-C02C-694B-85D2-08EBF0B1638C}" destId="{AE2E10FB-F44D-3A4D-ACEE-F9E639579BA5}" srcOrd="1" destOrd="0" presId="urn:microsoft.com/office/officeart/2005/8/layout/vList3"/>
    <dgm:cxn modelId="{5E61355D-1B2C-C547-B7AC-F6E369B8C2A6}" type="presParOf" srcId="{08339419-966B-DB49-9457-17DB422B1C32}" destId="{B74CAE74-D7C0-CF49-B348-60DE6C61372B}" srcOrd="1" destOrd="0" presId="urn:microsoft.com/office/officeart/2005/8/layout/vList3"/>
    <dgm:cxn modelId="{91CB31A2-1B64-A54D-A368-2E8C05217229}" type="presParOf" srcId="{08339419-966B-DB49-9457-17DB422B1C32}" destId="{30BBE79C-956E-DC4D-9761-51B95E78A69C}" srcOrd="2" destOrd="0" presId="urn:microsoft.com/office/officeart/2005/8/layout/vList3"/>
    <dgm:cxn modelId="{66448190-59FA-B74E-8A81-DFF2573FABE0}" type="presParOf" srcId="{30BBE79C-956E-DC4D-9761-51B95E78A69C}" destId="{171A7181-5A51-C447-9F28-DD02147C1B4F}" srcOrd="0" destOrd="0" presId="urn:microsoft.com/office/officeart/2005/8/layout/vList3"/>
    <dgm:cxn modelId="{55AB88D6-7D4D-9B47-8FFB-2AE48AA939CA}" type="presParOf" srcId="{30BBE79C-956E-DC4D-9761-51B95E78A69C}" destId="{4BDA5CF5-0A68-8D4A-98EA-5D655D94DCE2}" srcOrd="1" destOrd="0" presId="urn:microsoft.com/office/officeart/2005/8/layout/vList3"/>
    <dgm:cxn modelId="{EC7898C9-CC08-0F44-9FC8-EDBF3725A9D9}" type="presParOf" srcId="{08339419-966B-DB49-9457-17DB422B1C32}" destId="{6BF40CB7-F888-3949-9DFA-C236945961C5}" srcOrd="3" destOrd="0" presId="urn:microsoft.com/office/officeart/2005/8/layout/vList3"/>
    <dgm:cxn modelId="{CB103AC1-41A8-EE46-9CE9-23C321EF1628}" type="presParOf" srcId="{08339419-966B-DB49-9457-17DB422B1C32}" destId="{8BA352AE-4256-B446-B3F8-75B80709EE41}" srcOrd="4" destOrd="0" presId="urn:microsoft.com/office/officeart/2005/8/layout/vList3"/>
    <dgm:cxn modelId="{11C6A9F5-C755-514B-ACE7-A03D5D9B4F9C}" type="presParOf" srcId="{8BA352AE-4256-B446-B3F8-75B80709EE41}" destId="{482B7A12-25D2-C64E-8263-494FD2F78AD8}" srcOrd="0" destOrd="0" presId="urn:microsoft.com/office/officeart/2005/8/layout/vList3"/>
    <dgm:cxn modelId="{264A9014-0EAC-5047-9A9C-07ED4CCDCDE6}" type="presParOf" srcId="{8BA352AE-4256-B446-B3F8-75B80709EE41}" destId="{AAB2F0CF-5527-754C-A688-F7AE65C3B663}" srcOrd="1" destOrd="0" presId="urn:microsoft.com/office/officeart/2005/8/layout/vList3"/>
    <dgm:cxn modelId="{90C12062-5810-8E44-950E-76CACB463D83}" type="presParOf" srcId="{08339419-966B-DB49-9457-17DB422B1C32}" destId="{81ED7BD3-90B5-4E42-A81F-3A214CBE16D4}" srcOrd="5" destOrd="0" presId="urn:microsoft.com/office/officeart/2005/8/layout/vList3"/>
    <dgm:cxn modelId="{A4FDE9FF-8D78-114A-9204-2C0C997F085E}" type="presParOf" srcId="{08339419-966B-DB49-9457-17DB422B1C32}" destId="{10C49BD4-6029-4548-BF05-79342F3BDFEB}" srcOrd="6" destOrd="0" presId="urn:microsoft.com/office/officeart/2005/8/layout/vList3"/>
    <dgm:cxn modelId="{2BA3FD83-822A-174A-A7F6-925D5AD24DCE}" type="presParOf" srcId="{10C49BD4-6029-4548-BF05-79342F3BDFEB}" destId="{84DBEA1A-2502-6146-B6E3-1EA8B08A895B}" srcOrd="0" destOrd="0" presId="urn:microsoft.com/office/officeart/2005/8/layout/vList3"/>
    <dgm:cxn modelId="{6073F6A2-53D5-6749-A15D-35478C1DCD73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1786358" y="1282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accent2"/>
              </a:solidFill>
              <a:latin typeface="+mn-lt"/>
              <a:cs typeface="Garamond"/>
            </a:rPr>
            <a:t>Econom</a:t>
          </a:r>
          <a:r>
            <a:rPr lang="ro-MD" sz="4400" b="1" kern="1200" dirty="0" smtClean="0">
              <a:solidFill>
                <a:schemeClr val="accent2"/>
              </a:solidFill>
              <a:latin typeface="+mn-lt"/>
              <a:cs typeface="Garamond"/>
            </a:rPr>
            <a:t>ie</a:t>
          </a:r>
          <a:endParaRPr lang="en-US" sz="4400" b="1" kern="1200" dirty="0">
            <a:solidFill>
              <a:schemeClr val="accent2"/>
            </a:solidFill>
            <a:latin typeface="+mn-lt"/>
            <a:cs typeface="Garamond"/>
          </a:endParaRPr>
        </a:p>
      </dsp:txBody>
      <dsp:txXfrm rot="10800000">
        <a:off x="2024488" y="1282"/>
        <a:ext cx="5908565" cy="952522"/>
      </dsp:txXfrm>
    </dsp:sp>
    <dsp:sp modelId="{7FBC9A46-3CC9-4641-9D45-24E6F150F829}">
      <dsp:nvSpPr>
        <dsp:cNvPr id="0" name=""/>
        <dsp:cNvSpPr/>
      </dsp:nvSpPr>
      <dsp:spPr>
        <a:xfrm>
          <a:off x="1310097" y="1282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A5CF5-0A68-8D4A-98EA-5D655D94DCE2}">
      <dsp:nvSpPr>
        <dsp:cNvPr id="0" name=""/>
        <dsp:cNvSpPr/>
      </dsp:nvSpPr>
      <dsp:spPr>
        <a:xfrm rot="10800000">
          <a:off x="1786358" y="1238140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Crimă organizată</a:t>
          </a:r>
          <a:endParaRPr lang="en-US" sz="4400" b="1" kern="1200" dirty="0"/>
        </a:p>
      </dsp:txBody>
      <dsp:txXfrm rot="10800000">
        <a:off x="2024488" y="1238140"/>
        <a:ext cx="5908565" cy="952522"/>
      </dsp:txXfrm>
    </dsp:sp>
    <dsp:sp modelId="{171A7181-5A51-C447-9F28-DD02147C1B4F}">
      <dsp:nvSpPr>
        <dsp:cNvPr id="0" name=""/>
        <dsp:cNvSpPr/>
      </dsp:nvSpPr>
      <dsp:spPr>
        <a:xfrm>
          <a:off x="1310097" y="1238140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1786358" y="2474998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Sănătate</a:t>
          </a:r>
          <a:endParaRPr lang="en-US" sz="4400" kern="1200" dirty="0"/>
        </a:p>
      </dsp:txBody>
      <dsp:txXfrm rot="10800000">
        <a:off x="2024488" y="2474998"/>
        <a:ext cx="5908565" cy="952522"/>
      </dsp:txXfrm>
    </dsp:sp>
    <dsp:sp modelId="{482B7A12-25D2-C64E-8263-494FD2F78AD8}">
      <dsp:nvSpPr>
        <dsp:cNvPr id="0" name=""/>
        <dsp:cNvSpPr/>
      </dsp:nvSpPr>
      <dsp:spPr>
        <a:xfrm>
          <a:off x="1310097" y="2474998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1786358" y="3711856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Concluzii</a:t>
          </a:r>
          <a:endParaRPr lang="en-US" sz="4400" kern="1200" dirty="0"/>
        </a:p>
      </dsp:txBody>
      <dsp:txXfrm rot="10800000">
        <a:off x="2024488" y="3711856"/>
        <a:ext cx="5908565" cy="952522"/>
      </dsp:txXfrm>
    </dsp:sp>
    <dsp:sp modelId="{84DBEA1A-2502-6146-B6E3-1EA8B08A895B}">
      <dsp:nvSpPr>
        <dsp:cNvPr id="0" name=""/>
        <dsp:cNvSpPr/>
      </dsp:nvSpPr>
      <dsp:spPr>
        <a:xfrm>
          <a:off x="1310097" y="3711856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1786358" y="1282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latin typeface="+mn-lt"/>
              <a:cs typeface="Garamond"/>
            </a:rPr>
            <a:t>Economie</a:t>
          </a:r>
          <a:endParaRPr lang="en-US" sz="4400" b="1" kern="1200" dirty="0">
            <a:latin typeface="+mn-lt"/>
            <a:cs typeface="Garamond"/>
          </a:endParaRPr>
        </a:p>
      </dsp:txBody>
      <dsp:txXfrm rot="10800000">
        <a:off x="2024488" y="1282"/>
        <a:ext cx="5908565" cy="952522"/>
      </dsp:txXfrm>
    </dsp:sp>
    <dsp:sp modelId="{7FBC9A46-3CC9-4641-9D45-24E6F150F829}">
      <dsp:nvSpPr>
        <dsp:cNvPr id="0" name=""/>
        <dsp:cNvSpPr/>
      </dsp:nvSpPr>
      <dsp:spPr>
        <a:xfrm>
          <a:off x="1310097" y="1282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A5CF5-0A68-8D4A-98EA-5D655D94DCE2}">
      <dsp:nvSpPr>
        <dsp:cNvPr id="0" name=""/>
        <dsp:cNvSpPr/>
      </dsp:nvSpPr>
      <dsp:spPr>
        <a:xfrm rot="10800000">
          <a:off x="1786358" y="1238140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solidFill>
                <a:schemeClr val="accent2"/>
              </a:solidFill>
            </a:rPr>
            <a:t>Crimă organizată</a:t>
          </a:r>
          <a:endParaRPr lang="en-US" sz="4400" b="1" kern="1200" dirty="0">
            <a:solidFill>
              <a:schemeClr val="accent2"/>
            </a:solidFill>
          </a:endParaRPr>
        </a:p>
      </dsp:txBody>
      <dsp:txXfrm rot="10800000">
        <a:off x="2024488" y="1238140"/>
        <a:ext cx="5908565" cy="952522"/>
      </dsp:txXfrm>
    </dsp:sp>
    <dsp:sp modelId="{171A7181-5A51-C447-9F28-DD02147C1B4F}">
      <dsp:nvSpPr>
        <dsp:cNvPr id="0" name=""/>
        <dsp:cNvSpPr/>
      </dsp:nvSpPr>
      <dsp:spPr>
        <a:xfrm>
          <a:off x="1310097" y="1238140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1786358" y="2474998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Sănătate</a:t>
          </a:r>
          <a:endParaRPr lang="en-US" sz="4400" kern="1200" dirty="0"/>
        </a:p>
      </dsp:txBody>
      <dsp:txXfrm rot="10800000">
        <a:off x="2024488" y="2474998"/>
        <a:ext cx="5908565" cy="952522"/>
      </dsp:txXfrm>
    </dsp:sp>
    <dsp:sp modelId="{482B7A12-25D2-C64E-8263-494FD2F78AD8}">
      <dsp:nvSpPr>
        <dsp:cNvPr id="0" name=""/>
        <dsp:cNvSpPr/>
      </dsp:nvSpPr>
      <dsp:spPr>
        <a:xfrm>
          <a:off x="1310097" y="2474998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1786358" y="3711856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Concluzii</a:t>
          </a:r>
          <a:endParaRPr lang="en-US" sz="4400" kern="1200" dirty="0"/>
        </a:p>
      </dsp:txBody>
      <dsp:txXfrm rot="10800000">
        <a:off x="2024488" y="3711856"/>
        <a:ext cx="5908565" cy="952522"/>
      </dsp:txXfrm>
    </dsp:sp>
    <dsp:sp modelId="{84DBEA1A-2502-6146-B6E3-1EA8B08A895B}">
      <dsp:nvSpPr>
        <dsp:cNvPr id="0" name=""/>
        <dsp:cNvSpPr/>
      </dsp:nvSpPr>
      <dsp:spPr>
        <a:xfrm>
          <a:off x="1310097" y="3711856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1786358" y="1282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latin typeface="+mn-lt"/>
              <a:cs typeface="Garamond"/>
            </a:rPr>
            <a:t>Economie</a:t>
          </a:r>
          <a:endParaRPr lang="en-US" sz="4400" b="1" kern="1200" dirty="0">
            <a:latin typeface="+mn-lt"/>
            <a:cs typeface="Garamond"/>
          </a:endParaRPr>
        </a:p>
      </dsp:txBody>
      <dsp:txXfrm rot="10800000">
        <a:off x="2024488" y="1282"/>
        <a:ext cx="5908565" cy="952522"/>
      </dsp:txXfrm>
    </dsp:sp>
    <dsp:sp modelId="{7FBC9A46-3CC9-4641-9D45-24E6F150F829}">
      <dsp:nvSpPr>
        <dsp:cNvPr id="0" name=""/>
        <dsp:cNvSpPr/>
      </dsp:nvSpPr>
      <dsp:spPr>
        <a:xfrm>
          <a:off x="1310097" y="1282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A5CF5-0A68-8D4A-98EA-5D655D94DCE2}">
      <dsp:nvSpPr>
        <dsp:cNvPr id="0" name=""/>
        <dsp:cNvSpPr/>
      </dsp:nvSpPr>
      <dsp:spPr>
        <a:xfrm rot="10800000">
          <a:off x="1786358" y="1238140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Crimă organizată</a:t>
          </a:r>
          <a:endParaRPr lang="en-US" sz="4400" b="1" kern="1200" dirty="0"/>
        </a:p>
      </dsp:txBody>
      <dsp:txXfrm rot="10800000">
        <a:off x="2024488" y="1238140"/>
        <a:ext cx="5908565" cy="952522"/>
      </dsp:txXfrm>
    </dsp:sp>
    <dsp:sp modelId="{171A7181-5A51-C447-9F28-DD02147C1B4F}">
      <dsp:nvSpPr>
        <dsp:cNvPr id="0" name=""/>
        <dsp:cNvSpPr/>
      </dsp:nvSpPr>
      <dsp:spPr>
        <a:xfrm>
          <a:off x="1310097" y="1238140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1786358" y="2474998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solidFill>
                <a:schemeClr val="accent2"/>
              </a:solidFill>
            </a:rPr>
            <a:t>Sănătate</a:t>
          </a:r>
          <a:endParaRPr lang="en-US" sz="4400" kern="1200" dirty="0">
            <a:solidFill>
              <a:schemeClr val="accent2"/>
            </a:solidFill>
          </a:endParaRPr>
        </a:p>
      </dsp:txBody>
      <dsp:txXfrm rot="10800000">
        <a:off x="2024488" y="2474998"/>
        <a:ext cx="5908565" cy="952522"/>
      </dsp:txXfrm>
    </dsp:sp>
    <dsp:sp modelId="{482B7A12-25D2-C64E-8263-494FD2F78AD8}">
      <dsp:nvSpPr>
        <dsp:cNvPr id="0" name=""/>
        <dsp:cNvSpPr/>
      </dsp:nvSpPr>
      <dsp:spPr>
        <a:xfrm>
          <a:off x="1310097" y="2474998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1786358" y="3711856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Concluzii</a:t>
          </a:r>
          <a:endParaRPr lang="en-US" sz="4400" kern="1200" dirty="0"/>
        </a:p>
      </dsp:txBody>
      <dsp:txXfrm rot="10800000">
        <a:off x="2024488" y="3711856"/>
        <a:ext cx="5908565" cy="952522"/>
      </dsp:txXfrm>
    </dsp:sp>
    <dsp:sp modelId="{84DBEA1A-2502-6146-B6E3-1EA8B08A895B}">
      <dsp:nvSpPr>
        <dsp:cNvPr id="0" name=""/>
        <dsp:cNvSpPr/>
      </dsp:nvSpPr>
      <dsp:spPr>
        <a:xfrm>
          <a:off x="1310097" y="3711856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1786358" y="1282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latin typeface="+mn-lt"/>
              <a:cs typeface="Garamond"/>
            </a:rPr>
            <a:t>Economie</a:t>
          </a:r>
          <a:endParaRPr lang="en-US" sz="4400" b="1" kern="1200" dirty="0">
            <a:latin typeface="+mn-lt"/>
            <a:cs typeface="Garamond"/>
          </a:endParaRPr>
        </a:p>
      </dsp:txBody>
      <dsp:txXfrm rot="10800000">
        <a:off x="2024488" y="1282"/>
        <a:ext cx="5908565" cy="952522"/>
      </dsp:txXfrm>
    </dsp:sp>
    <dsp:sp modelId="{7FBC9A46-3CC9-4641-9D45-24E6F150F829}">
      <dsp:nvSpPr>
        <dsp:cNvPr id="0" name=""/>
        <dsp:cNvSpPr/>
      </dsp:nvSpPr>
      <dsp:spPr>
        <a:xfrm>
          <a:off x="1310097" y="1282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A5CF5-0A68-8D4A-98EA-5D655D94DCE2}">
      <dsp:nvSpPr>
        <dsp:cNvPr id="0" name=""/>
        <dsp:cNvSpPr/>
      </dsp:nvSpPr>
      <dsp:spPr>
        <a:xfrm rot="10800000">
          <a:off x="1786358" y="1238140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Crimă organizată</a:t>
          </a:r>
          <a:endParaRPr lang="en-US" sz="4400" b="1" kern="1200" dirty="0"/>
        </a:p>
      </dsp:txBody>
      <dsp:txXfrm rot="10800000">
        <a:off x="2024488" y="1238140"/>
        <a:ext cx="5908565" cy="952522"/>
      </dsp:txXfrm>
    </dsp:sp>
    <dsp:sp modelId="{171A7181-5A51-C447-9F28-DD02147C1B4F}">
      <dsp:nvSpPr>
        <dsp:cNvPr id="0" name=""/>
        <dsp:cNvSpPr/>
      </dsp:nvSpPr>
      <dsp:spPr>
        <a:xfrm>
          <a:off x="1310097" y="1238140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1786358" y="2474998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Sănătate</a:t>
          </a:r>
          <a:endParaRPr lang="en-US" sz="4400" kern="1200" dirty="0"/>
        </a:p>
      </dsp:txBody>
      <dsp:txXfrm rot="10800000">
        <a:off x="2024488" y="2474998"/>
        <a:ext cx="5908565" cy="952522"/>
      </dsp:txXfrm>
    </dsp:sp>
    <dsp:sp modelId="{482B7A12-25D2-C64E-8263-494FD2F78AD8}">
      <dsp:nvSpPr>
        <dsp:cNvPr id="0" name=""/>
        <dsp:cNvSpPr/>
      </dsp:nvSpPr>
      <dsp:spPr>
        <a:xfrm>
          <a:off x="1310097" y="2474998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1786358" y="3711856"/>
          <a:ext cx="6146695" cy="9525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3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accent2"/>
              </a:solidFill>
            </a:rPr>
            <a:t>Co</a:t>
          </a:r>
          <a:r>
            <a:rPr lang="ro-MD" sz="4400" b="1" kern="1200" dirty="0" err="1" smtClean="0">
              <a:solidFill>
                <a:schemeClr val="accent2"/>
              </a:solidFill>
            </a:rPr>
            <a:t>ncluzii</a:t>
          </a:r>
          <a:endParaRPr lang="en-US" sz="4400" kern="1200" dirty="0">
            <a:solidFill>
              <a:schemeClr val="accent2"/>
            </a:solidFill>
          </a:endParaRPr>
        </a:p>
      </dsp:txBody>
      <dsp:txXfrm rot="10800000">
        <a:off x="2024488" y="3711856"/>
        <a:ext cx="5908565" cy="952522"/>
      </dsp:txXfrm>
    </dsp:sp>
    <dsp:sp modelId="{84DBEA1A-2502-6146-B6E3-1EA8B08A895B}">
      <dsp:nvSpPr>
        <dsp:cNvPr id="0" name=""/>
        <dsp:cNvSpPr/>
      </dsp:nvSpPr>
      <dsp:spPr>
        <a:xfrm>
          <a:off x="1310097" y="3711856"/>
          <a:ext cx="952522" cy="9525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F13A-F0D8-4AA0-8688-7E93A717460B}" type="datetimeFigureOut">
              <a:rPr lang="bg-BG" smtClean="0"/>
              <a:t>19.2.2018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3CF9-AD87-4A31-8E05-FAB32236D7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11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56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250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946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96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451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748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205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937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02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Because of the money involved IPR also attracts organised crime.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Counterfeiting and piracy threaten the economy and business.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They also threaten the health of consumers.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 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FB3440F-129C-AB40-B7FB-B3760F40D681}" type="slidenum">
              <a:rPr lang="en-US" altLang="en-US" sz="1200"/>
              <a:pPr>
                <a:spcBef>
                  <a:spcPct val="0"/>
                </a:spcBef>
              </a:pPr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0265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893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633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442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507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2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390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395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9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BF76-5D12-485B-A7DA-BA056E04BB11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5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6C3-17BE-4684-986A-EC38DB9EEF3A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022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882D-BBF9-4F24-AC0D-4096E81746E6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68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82A63-A360-4946-9FD6-94398F1C91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B28B-CE8B-4FCC-A380-6B8CA766241C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15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406B-9546-4992-A540-7158180894D2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41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4C86-8CDB-4C5A-9DE8-9D0C329DE5E7}" type="datetime1">
              <a:rPr lang="bg-BG" smtClean="0"/>
              <a:t>19.2.2018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9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CDA2-E724-4D31-853C-FC745EA8CC53}" type="datetime1">
              <a:rPr lang="bg-BG" smtClean="0"/>
              <a:t>19.2.2018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0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8449-9EB5-4D24-82EF-653D534A4EB3}" type="datetime1">
              <a:rPr lang="bg-BG" smtClean="0"/>
              <a:t>19.2.2018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476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9D41-BC73-41F9-8CB7-A1F7C5812456}" type="datetime1">
              <a:rPr lang="bg-BG" smtClean="0"/>
              <a:t>19.2.2018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612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37B3-FE21-4F2F-88C1-8BDD04D0D6ED}" type="datetime1">
              <a:rPr lang="bg-BG" smtClean="0"/>
              <a:t>19.2.2018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459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607-3E55-4986-B96A-9A81E1DBB370}" type="datetime1">
              <a:rPr lang="bg-BG" smtClean="0"/>
              <a:t>19.2.2018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60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2424-EF79-45D5-B79D-34759FCB66FE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5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2417002"/>
            <a:ext cx="10135891" cy="20239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</a:b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Impactul </a:t>
            </a:r>
            <a:r>
              <a:rPr lang="bs-Latn-BA" alt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încălcărilor PI asupra </a:t>
            </a: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societății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</a:t>
            </a:r>
            <a:r>
              <a:rPr lang="ro-M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o-M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M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Februarie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6450"/>
            <a:ext cx="11732653" cy="20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58389" y="1569493"/>
            <a:ext cx="2099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project is funded by</a:t>
            </a:r>
          </a:p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Union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8" y="520628"/>
            <a:ext cx="1175883" cy="10488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125" y="377158"/>
            <a:ext cx="1601784" cy="11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9357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Crimă organizată 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10</a:t>
            </a:fld>
            <a:endParaRPr lang="bg-BG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519321"/>
              </p:ext>
            </p:extLst>
          </p:nvPr>
        </p:nvGraphicFramePr>
        <p:xfrm>
          <a:off x="1193800" y="1130300"/>
          <a:ext cx="9804400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55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Crimă organizată 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4400" b="1" dirty="0"/>
              <a:t>Trei sau mai multe persoane.</a:t>
            </a:r>
            <a:endParaRPr lang="de-DE" sz="4400" b="1" dirty="0"/>
          </a:p>
          <a:p>
            <a:r>
              <a:rPr lang="pt-BR" sz="4400" b="1" dirty="0"/>
              <a:t>Există o perioadă de timp.</a:t>
            </a:r>
            <a:endParaRPr lang="de-DE" sz="4400" b="1" dirty="0"/>
          </a:p>
          <a:p>
            <a:r>
              <a:rPr lang="pt-BR" sz="4400" b="1" dirty="0"/>
              <a:t>Acționând împreună pentru a comite crime.</a:t>
            </a:r>
            <a:endParaRPr lang="de-DE" sz="4400" b="1" dirty="0"/>
          </a:p>
          <a:p>
            <a:r>
              <a:rPr lang="de-DE" sz="4400" b="1" dirty="0" err="1"/>
              <a:t>Pentru</a:t>
            </a:r>
            <a:r>
              <a:rPr lang="de-DE" sz="4400" b="1" dirty="0"/>
              <a:t> a </a:t>
            </a:r>
            <a:r>
              <a:rPr lang="de-DE" sz="4400" b="1" dirty="0" err="1"/>
              <a:t>obține</a:t>
            </a:r>
            <a:r>
              <a:rPr lang="de-DE" sz="4400" b="1" dirty="0"/>
              <a:t> </a:t>
            </a:r>
            <a:r>
              <a:rPr lang="de-DE" sz="4400" b="1" dirty="0" err="1"/>
              <a:t>un</a:t>
            </a:r>
            <a:r>
              <a:rPr lang="de-DE" sz="4400" b="1" dirty="0"/>
              <a:t> </a:t>
            </a:r>
            <a:r>
              <a:rPr lang="de-DE" sz="4400" b="1" dirty="0" err="1"/>
              <a:t>beneficiu</a:t>
            </a:r>
            <a:r>
              <a:rPr lang="de-DE" sz="4400" b="1" dirty="0"/>
              <a:t> </a:t>
            </a:r>
            <a:r>
              <a:rPr lang="de-DE" sz="4400" b="1" dirty="0" err="1"/>
              <a:t>economic</a:t>
            </a:r>
            <a:r>
              <a:rPr lang="de-DE" sz="4400" b="1" dirty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776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Crimă organizată 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12</a:t>
            </a:fld>
            <a:endParaRPr lang="bg-BG"/>
          </a:p>
        </p:txBody>
      </p:sp>
      <p:pic>
        <p:nvPicPr>
          <p:cNvPr id="6" name="Picture 2" descr="Bil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4" y="2291508"/>
            <a:ext cx="12339082" cy="46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8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Crimă organizată 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D" sz="4400" b="1" dirty="0" smtClean="0"/>
              <a:t>Risc scăzut</a:t>
            </a:r>
            <a:r>
              <a:rPr lang="de-DE" sz="4400" dirty="0"/>
              <a:t>																																																																								</a:t>
            </a:r>
            <a:r>
              <a:rPr lang="ro-MD" sz="4400" b="1" dirty="0" smtClean="0"/>
              <a:t>Profit mare</a:t>
            </a:r>
            <a:r>
              <a:rPr lang="de-DE" sz="4400" b="1" dirty="0" smtClean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13</a:t>
            </a:fld>
            <a:endParaRPr lang="bg-BG"/>
          </a:p>
        </p:txBody>
      </p:sp>
      <p:pic>
        <p:nvPicPr>
          <p:cNvPr id="5" name="Picture 5" descr="istockphoto_2663047_scales_of_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3" y="2562225"/>
            <a:ext cx="30241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46" y="2562225"/>
            <a:ext cx="30670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1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14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666710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42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Sănătate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Bullet </a:t>
            </a:r>
            <a:r>
              <a:rPr lang="de-DE" sz="3600" dirty="0" err="1"/>
              <a:t>point</a:t>
            </a:r>
            <a:r>
              <a:rPr lang="de-DE" sz="3600" dirty="0"/>
              <a:t> </a:t>
            </a:r>
            <a:r>
              <a:rPr lang="de-DE" sz="3600" dirty="0" err="1"/>
              <a:t>text</a:t>
            </a:r>
            <a:r>
              <a:rPr lang="de-DE" sz="3600" dirty="0"/>
              <a:t> (</a:t>
            </a:r>
            <a:r>
              <a:rPr lang="de-DE" sz="3600" dirty="0" err="1"/>
              <a:t>black</a:t>
            </a:r>
            <a:r>
              <a:rPr lang="de-DE" sz="3600" dirty="0"/>
              <a:t>)</a:t>
            </a: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15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716462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45" y="1691481"/>
            <a:ext cx="3225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7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Sănătate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16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1670656"/>
            <a:ext cx="4954747" cy="50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10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Sănătate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17</a:t>
            </a:fld>
            <a:endParaRPr lang="bg-BG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2832894"/>
            <a:ext cx="7251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6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18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1984962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577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Concluzii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19</a:t>
            </a:fld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858"/>
            <a:ext cx="12192000" cy="5298141"/>
          </a:xfrm>
        </p:spPr>
      </p:pic>
    </p:spTree>
    <p:extLst>
      <p:ext uri="{BB962C8B-B14F-4D97-AF65-F5344CB8AC3E}">
        <p14:creationId xmlns:p14="http://schemas.microsoft.com/office/powerpoint/2010/main" val="157379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Obiectiv</a:t>
            </a:r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err="1"/>
              <a:t>Pentru</a:t>
            </a:r>
            <a:r>
              <a:rPr lang="de-DE" sz="3600" b="1" dirty="0"/>
              <a:t> a </a:t>
            </a:r>
            <a:r>
              <a:rPr lang="de-DE" sz="3600" b="1" dirty="0" err="1"/>
              <a:t>examina</a:t>
            </a:r>
            <a:r>
              <a:rPr lang="de-DE" sz="3600" b="1" dirty="0"/>
              <a:t> </a:t>
            </a:r>
            <a:r>
              <a:rPr lang="de-DE" sz="3600" b="1" dirty="0" err="1"/>
              <a:t>impactul</a:t>
            </a:r>
            <a:r>
              <a:rPr lang="de-DE" sz="3600" b="1" dirty="0"/>
              <a:t> </a:t>
            </a:r>
            <a:r>
              <a:rPr lang="de-DE" sz="3600" b="1" dirty="0" err="1"/>
              <a:t>contrafacerii</a:t>
            </a:r>
            <a:endParaRPr lang="de-DE" sz="3600" b="1" dirty="0"/>
          </a:p>
          <a:p>
            <a:pPr marL="0" indent="0" algn="ctr">
              <a:buNone/>
            </a:pPr>
            <a:r>
              <a:rPr lang="de-DE" sz="3600" b="1" dirty="0" err="1"/>
              <a:t>și</a:t>
            </a:r>
            <a:r>
              <a:rPr lang="de-DE" sz="3600" b="1" dirty="0"/>
              <a:t> </a:t>
            </a:r>
            <a:r>
              <a:rPr lang="de-DE" sz="3600" b="1" dirty="0" err="1"/>
              <a:t>piraterie</a:t>
            </a:r>
            <a:r>
              <a:rPr lang="de-DE" sz="3600" b="1" dirty="0"/>
              <a:t> </a:t>
            </a:r>
            <a:r>
              <a:rPr lang="de-DE" sz="3600" b="1" dirty="0" err="1"/>
              <a:t>asupra</a:t>
            </a:r>
            <a:r>
              <a:rPr lang="de-DE" sz="3600" b="1" dirty="0"/>
              <a:t> </a:t>
            </a:r>
            <a:r>
              <a:rPr lang="de-DE" sz="3600" b="1" dirty="0" err="1"/>
              <a:t>economiei</a:t>
            </a:r>
            <a:r>
              <a:rPr lang="de-DE" sz="3600" b="1" dirty="0"/>
              <a:t> </a:t>
            </a:r>
            <a:r>
              <a:rPr lang="de-DE" sz="3600" b="1" dirty="0" err="1"/>
              <a:t>și</a:t>
            </a:r>
            <a:r>
              <a:rPr lang="de-DE" sz="3600" b="1" dirty="0"/>
              <a:t> </a:t>
            </a:r>
            <a:r>
              <a:rPr lang="de-DE" sz="3600" b="1" dirty="0" err="1"/>
              <a:t>societății</a:t>
            </a:r>
            <a:r>
              <a:rPr lang="de-DE" sz="3600" b="1" dirty="0"/>
              <a:t>.</a:t>
            </a:r>
            <a:endParaRPr lang="bg-BG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045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38375" y="404813"/>
            <a:ext cx="7715250" cy="936129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Concluzii</a:t>
            </a:r>
            <a:endParaRPr lang="en-US" altLang="en-US" sz="6000" b="1" dirty="0">
              <a:solidFill>
                <a:srgbClr val="FF6600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82947" name="Picture 4" descr="pill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837" y="3609083"/>
            <a:ext cx="4033242" cy="251073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8" name="Picture 10" descr="istockphoto_88395_cash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74" y="1628180"/>
            <a:ext cx="3997523" cy="19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rpgira"/>
          <p:cNvPicPr>
            <a:picLocks noGrp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5766" y="2421435"/>
            <a:ext cx="3384352" cy="2699742"/>
          </a:xfrm>
          <a:ln w="1270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19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1361757"/>
            <a:ext cx="10135891" cy="20239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</a:b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Impactul încălcărilor PI asupra societății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Chisinau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M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Februarie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2018.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91498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0777886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48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Economie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text</a:t>
            </a:r>
            <a:r>
              <a:rPr lang="de-DE" sz="3600" dirty="0"/>
              <a:t> (</a:t>
            </a:r>
            <a:r>
              <a:rPr lang="de-DE" sz="3600" dirty="0" err="1"/>
              <a:t>black</a:t>
            </a:r>
            <a:r>
              <a:rPr lang="de-DE" sz="3600" dirty="0"/>
              <a:t>)</a:t>
            </a: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4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27" y="1556951"/>
            <a:ext cx="4446373" cy="5301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3210"/>
            <a:ext cx="4572001" cy="541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5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Economie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5</a:t>
            </a:fld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072"/>
            <a:ext cx="12192000" cy="5351928"/>
          </a:xfrm>
        </p:spPr>
      </p:pic>
    </p:spTree>
    <p:extLst>
      <p:ext uri="{BB962C8B-B14F-4D97-AF65-F5344CB8AC3E}">
        <p14:creationId xmlns:p14="http://schemas.microsoft.com/office/powerpoint/2010/main" val="117814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Economie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6</a:t>
            </a:fld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858"/>
            <a:ext cx="12192000" cy="5298141"/>
          </a:xfrm>
        </p:spPr>
      </p:pic>
    </p:spTree>
    <p:extLst>
      <p:ext uri="{BB962C8B-B14F-4D97-AF65-F5344CB8AC3E}">
        <p14:creationId xmlns:p14="http://schemas.microsoft.com/office/powerpoint/2010/main" val="74976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7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2878066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70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Crimă organizată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0865" cy="4351338"/>
          </a:xfrm>
        </p:spPr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								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								   </a:t>
            </a:r>
            <a:r>
              <a:rPr lang="en-GB" sz="4400" b="1" dirty="0"/>
              <a:t>€ 642 Million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8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1543986"/>
            <a:ext cx="8302759" cy="49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Crimă organizată 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4400" dirty="0"/>
              <a:t>								</a:t>
            </a:r>
          </a:p>
          <a:p>
            <a:pPr marL="0" indent="0" algn="just">
              <a:buNone/>
            </a:pPr>
            <a:endParaRPr lang="de-DE" sz="4400" dirty="0"/>
          </a:p>
          <a:p>
            <a:pPr marL="0" indent="0" algn="just">
              <a:buNone/>
            </a:pPr>
            <a:r>
              <a:rPr lang="de-DE" sz="4400" dirty="0"/>
              <a:t>							</a:t>
            </a:r>
            <a:r>
              <a:rPr lang="de-DE" sz="4400" b="1" dirty="0" smtClean="0"/>
              <a:t>€ </a:t>
            </a:r>
            <a:r>
              <a:rPr lang="de-DE" sz="4400" b="1" dirty="0"/>
              <a:t>411 </a:t>
            </a:r>
            <a:r>
              <a:rPr lang="de-DE" sz="4400" b="1" dirty="0" err="1"/>
              <a:t>Miliard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9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38" y="1685005"/>
            <a:ext cx="5164016" cy="463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0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193</Words>
  <Application>Microsoft Office PowerPoint</Application>
  <PresentationFormat>Widescreen</PresentationFormat>
  <Paragraphs>106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Constantia</vt:lpstr>
      <vt:lpstr>Garamond</vt:lpstr>
      <vt:lpstr>Office Theme</vt:lpstr>
      <vt:lpstr> Impactul încălcărilor PI asupra societății</vt:lpstr>
      <vt:lpstr>Obiective</vt:lpstr>
      <vt:lpstr>Agenda</vt:lpstr>
      <vt:lpstr>Economie</vt:lpstr>
      <vt:lpstr>Economie</vt:lpstr>
      <vt:lpstr>Economie</vt:lpstr>
      <vt:lpstr>Agenda</vt:lpstr>
      <vt:lpstr>Crimă organizată</vt:lpstr>
      <vt:lpstr>Crimă organizată </vt:lpstr>
      <vt:lpstr>Crimă organizată </vt:lpstr>
      <vt:lpstr>Crimă organizată </vt:lpstr>
      <vt:lpstr>Crimă organizată </vt:lpstr>
      <vt:lpstr>Crimă organizată </vt:lpstr>
      <vt:lpstr>Agenda</vt:lpstr>
      <vt:lpstr>Sănătate</vt:lpstr>
      <vt:lpstr>Sănătate</vt:lpstr>
      <vt:lpstr>Sănătate</vt:lpstr>
      <vt:lpstr>Agenda</vt:lpstr>
      <vt:lpstr>Concluzii</vt:lpstr>
      <vt:lpstr>Concluzii</vt:lpstr>
      <vt:lpstr> Impactul încălcărilor PI asupra societății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Assistance for Border Enforcement of IPR for Modernization  of Turkish Customs Administration VIII  This project is co-financed by the European Union and the Republic of Turkey</dc:title>
  <dc:creator>Tabova</dc:creator>
  <cp:lastModifiedBy>Olga M</cp:lastModifiedBy>
  <cp:revision>43</cp:revision>
  <dcterms:created xsi:type="dcterms:W3CDTF">2016-05-09T12:49:24Z</dcterms:created>
  <dcterms:modified xsi:type="dcterms:W3CDTF">2018-02-19T08:27:26Z</dcterms:modified>
</cp:coreProperties>
</file>