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sldIdLst>
    <p:sldId id="473" r:id="rId2"/>
    <p:sldId id="471" r:id="rId3"/>
    <p:sldId id="458" r:id="rId4"/>
    <p:sldId id="260" r:id="rId5"/>
    <p:sldId id="407" r:id="rId6"/>
    <p:sldId id="469" r:id="rId7"/>
    <p:sldId id="472" r:id="rId8"/>
    <p:sldId id="467" r:id="rId9"/>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CHERI Mariano" initials="R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254" autoAdjust="0"/>
    <p:restoredTop sz="94660"/>
  </p:normalViewPr>
  <p:slideViewPr>
    <p:cSldViewPr snapToGrid="0">
      <p:cViewPr varScale="1">
        <p:scale>
          <a:sx n="74" d="100"/>
          <a:sy n="74" d="100"/>
        </p:scale>
        <p:origin x="32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bg-B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38F13A-F0D8-4AA0-8688-7E93A717460B}" type="datetimeFigureOut">
              <a:rPr lang="bg-BG" smtClean="0"/>
              <a:t>19.2.2018 г.</a:t>
            </a:fld>
            <a:endParaRPr lang="bg-B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bg-B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bg-B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693CF9-AD87-4A31-8E05-FAB32236D793}" type="slidenum">
              <a:rPr lang="bg-BG" smtClean="0"/>
              <a:t>‹#›</a:t>
            </a:fld>
            <a:endParaRPr lang="bg-BG"/>
          </a:p>
        </p:txBody>
      </p:sp>
    </p:spTree>
    <p:extLst>
      <p:ext uri="{BB962C8B-B14F-4D97-AF65-F5344CB8AC3E}">
        <p14:creationId xmlns:p14="http://schemas.microsoft.com/office/powerpoint/2010/main" val="338685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a:p>
        </p:txBody>
      </p:sp>
      <p:sp>
        <p:nvSpPr>
          <p:cNvPr id="4" name="Slide Number Placeholder 3"/>
          <p:cNvSpPr>
            <a:spLocks noGrp="1"/>
          </p:cNvSpPr>
          <p:nvPr>
            <p:ph type="sldNum" sz="quarter" idx="10"/>
          </p:nvPr>
        </p:nvSpPr>
        <p:spPr/>
        <p:txBody>
          <a:bodyPr/>
          <a:lstStyle/>
          <a:p>
            <a:fld id="{60693CF9-AD87-4A31-8E05-FAB32236D793}" type="slidenum">
              <a:rPr lang="bg-BG" smtClean="0"/>
              <a:t>2</a:t>
            </a:fld>
            <a:endParaRPr lang="bg-BG"/>
          </a:p>
        </p:txBody>
      </p:sp>
    </p:spTree>
    <p:extLst>
      <p:ext uri="{BB962C8B-B14F-4D97-AF65-F5344CB8AC3E}">
        <p14:creationId xmlns:p14="http://schemas.microsoft.com/office/powerpoint/2010/main" val="3304939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altLang="bg-BG" b="1" dirty="0"/>
              <a:t>IP rights can divided in different categories, according to the type of innovation or creation that is the object of protection. </a:t>
            </a:r>
          </a:p>
          <a:p>
            <a:pPr>
              <a:spcBef>
                <a:spcPct val="0"/>
              </a:spcBef>
            </a:pPr>
            <a:endParaRPr lang="en-GB" altLang="bg-BG" b="1" dirty="0"/>
          </a:p>
          <a:p>
            <a:pPr>
              <a:spcBef>
                <a:spcPct val="0"/>
              </a:spcBef>
            </a:pPr>
            <a:r>
              <a:rPr lang="en-GB" altLang="bg-BG" b="1" dirty="0"/>
              <a:t>Patents: </a:t>
            </a:r>
            <a:r>
              <a:rPr lang="en-GB" altLang="bg-BG" dirty="0"/>
              <a:t>Only inventions can be patented and they will be disclosed to the public. The patent office will examine the patent application to determine whether the stringent requirements for a patent grant are met.</a:t>
            </a:r>
            <a:endParaRPr lang="en-GB" altLang="bg-BG" b="1" dirty="0"/>
          </a:p>
          <a:p>
            <a:pPr>
              <a:spcBef>
                <a:spcPct val="0"/>
              </a:spcBef>
            </a:pPr>
            <a:endParaRPr lang="en-GB" altLang="bg-BG" b="1" dirty="0"/>
          </a:p>
          <a:p>
            <a:pPr>
              <a:spcBef>
                <a:spcPct val="0"/>
              </a:spcBef>
            </a:pPr>
            <a:r>
              <a:rPr lang="en-GB" altLang="bg-BG" b="1" dirty="0"/>
              <a:t>Copyright: </a:t>
            </a:r>
            <a:r>
              <a:rPr lang="en-GB" altLang="bg-BG" dirty="0"/>
              <a:t>Copyright includes, for example, literature, art, drama, music, photographs, recordings, broadcasts, etc.</a:t>
            </a:r>
            <a:endParaRPr lang="en-GB" altLang="bg-BG" b="1" dirty="0"/>
          </a:p>
          <a:p>
            <a:pPr>
              <a:spcBef>
                <a:spcPct val="0"/>
              </a:spcBef>
            </a:pPr>
            <a:endParaRPr lang="en-GB" altLang="bg-BG" b="1" dirty="0"/>
          </a:p>
          <a:p>
            <a:pPr>
              <a:spcBef>
                <a:spcPct val="0"/>
              </a:spcBef>
            </a:pPr>
            <a:r>
              <a:rPr lang="en-GB" altLang="bg-BG" b="1" dirty="0"/>
              <a:t>Trade marks:</a:t>
            </a:r>
            <a:r>
              <a:rPr lang="en-GB" altLang="bg-BG" dirty="0"/>
              <a:t> Trade marks are distinctive signs or indicators of the source of a product or service, e.g. names, logos, colours applied to the owner's products or services, which distinguish them from products or services provided by competitors. </a:t>
            </a:r>
            <a:endParaRPr lang="en-GB" altLang="bg-BG" b="1" dirty="0"/>
          </a:p>
          <a:p>
            <a:pPr>
              <a:spcBef>
                <a:spcPct val="0"/>
              </a:spcBef>
            </a:pPr>
            <a:endParaRPr lang="en-GB" altLang="bg-BG" b="1" dirty="0"/>
          </a:p>
          <a:p>
            <a:pPr>
              <a:spcBef>
                <a:spcPct val="0"/>
              </a:spcBef>
            </a:pPr>
            <a:r>
              <a:rPr lang="en-GB" altLang="bg-BG" b="1" dirty="0"/>
              <a:t>Registered designs:</a:t>
            </a:r>
            <a:r>
              <a:rPr lang="en-GB" altLang="bg-BG" dirty="0"/>
              <a:t> Registered designs protect the external appearance of a product. They do not give any protection for technical aspects. They include new patterns, ornaments and shapes. To be officially registered, designs need to be original and distinctive. The artistic aspects of a design may also be protected by copyright. </a:t>
            </a:r>
          </a:p>
          <a:p>
            <a:pPr>
              <a:spcBef>
                <a:spcPct val="0"/>
              </a:spcBef>
            </a:pPr>
            <a:r>
              <a:rPr lang="en-GB" altLang="bg-BG" b="1" dirty="0"/>
              <a:t>*Unregistered designs also enjoy some protection. </a:t>
            </a:r>
            <a:r>
              <a:rPr lang="en-GB" altLang="bg-BG" dirty="0"/>
              <a:t>An unregistered design is</a:t>
            </a:r>
            <a:r>
              <a:rPr lang="en-GB" altLang="bg-BG" b="1" dirty="0"/>
              <a:t> </a:t>
            </a:r>
            <a:r>
              <a:rPr lang="en-GB" altLang="bg-BG" dirty="0"/>
              <a:t>a free, automatic right that you get when you present a design to the public. It gives you the right to stop anyone from copying your design but typically the protection afforded by an unregistered design is of more limited duration than that available for a registered design.</a:t>
            </a:r>
            <a:endParaRPr lang="en-GB" altLang="bg-BG" b="1" dirty="0"/>
          </a:p>
          <a:p>
            <a:pPr>
              <a:spcBef>
                <a:spcPct val="0"/>
              </a:spcBef>
            </a:pPr>
            <a:endParaRPr lang="en-GB" altLang="bg-BG" b="1" dirty="0"/>
          </a:p>
          <a:p>
            <a:pPr>
              <a:spcBef>
                <a:spcPct val="0"/>
              </a:spcBef>
            </a:pPr>
            <a:r>
              <a:rPr lang="en-GB" altLang="bg-BG" b="1" dirty="0"/>
              <a:t>Trade secrets: </a:t>
            </a:r>
            <a:r>
              <a:rPr lang="en-GB" altLang="bg-BG" dirty="0"/>
              <a:t>This is an alternative to patents. Trade secrets cover information not known to the public. If the possessor of such information is careful to keep the information confidential (e.g. by signing </a:t>
            </a:r>
            <a:r>
              <a:rPr lang="en-GB" altLang="bg-BG" b="1" dirty="0"/>
              <a:t>non-disclosure agreements </a:t>
            </a:r>
            <a:r>
              <a:rPr lang="en-GB" altLang="bg-BG" dirty="0"/>
              <a:t>with employees/partners) he can sue anyone who steals it. However, trade secrets offer no protection against reverse-engineering or against competitors who independently make the same invention.</a:t>
            </a:r>
          </a:p>
        </p:txBody>
      </p:sp>
      <p:sp>
        <p:nvSpPr>
          <p:cNvPr id="1843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2650">
              <a:spcBef>
                <a:spcPct val="30000"/>
              </a:spcBef>
              <a:defRPr sz="1600">
                <a:solidFill>
                  <a:schemeClr val="tx1"/>
                </a:solidFill>
                <a:latin typeface="Constantia" panose="02030602050306030303" pitchFamily="18" charset="0"/>
              </a:defRPr>
            </a:lvl1pPr>
            <a:lvl2pPr marL="742950" indent="-285750" defTabSz="882650">
              <a:spcBef>
                <a:spcPct val="30000"/>
              </a:spcBef>
              <a:defRPr sz="1600">
                <a:solidFill>
                  <a:schemeClr val="tx1"/>
                </a:solidFill>
                <a:latin typeface="Constantia" panose="02030602050306030303" pitchFamily="18" charset="0"/>
              </a:defRPr>
            </a:lvl2pPr>
            <a:lvl3pPr marL="1143000" indent="-228600" defTabSz="882650">
              <a:spcBef>
                <a:spcPct val="30000"/>
              </a:spcBef>
              <a:defRPr sz="1600">
                <a:solidFill>
                  <a:schemeClr val="tx1"/>
                </a:solidFill>
                <a:latin typeface="Constantia" panose="02030602050306030303" pitchFamily="18" charset="0"/>
              </a:defRPr>
            </a:lvl3pPr>
            <a:lvl4pPr marL="1600200" indent="-228600" defTabSz="882650">
              <a:spcBef>
                <a:spcPct val="30000"/>
              </a:spcBef>
              <a:defRPr sz="1600">
                <a:solidFill>
                  <a:schemeClr val="tx1"/>
                </a:solidFill>
                <a:latin typeface="Constantia" panose="02030602050306030303" pitchFamily="18" charset="0"/>
              </a:defRPr>
            </a:lvl4pPr>
            <a:lvl5pPr marL="2057400" indent="-228600" defTabSz="882650">
              <a:spcBef>
                <a:spcPct val="30000"/>
              </a:spcBef>
              <a:defRPr sz="1600">
                <a:solidFill>
                  <a:schemeClr val="tx1"/>
                </a:solidFill>
                <a:latin typeface="Constantia" panose="02030602050306030303" pitchFamily="18" charset="0"/>
              </a:defRPr>
            </a:lvl5pPr>
            <a:lvl6pPr marL="2514600" indent="-228600" defTabSz="882650" eaLnBrk="0" fontAlgn="base" hangingPunct="0">
              <a:spcBef>
                <a:spcPct val="30000"/>
              </a:spcBef>
              <a:spcAft>
                <a:spcPct val="0"/>
              </a:spcAft>
              <a:defRPr sz="1600">
                <a:solidFill>
                  <a:schemeClr val="tx1"/>
                </a:solidFill>
                <a:latin typeface="Constantia" panose="02030602050306030303" pitchFamily="18" charset="0"/>
              </a:defRPr>
            </a:lvl6pPr>
            <a:lvl7pPr marL="2971800" indent="-228600" defTabSz="882650" eaLnBrk="0" fontAlgn="base" hangingPunct="0">
              <a:spcBef>
                <a:spcPct val="30000"/>
              </a:spcBef>
              <a:spcAft>
                <a:spcPct val="0"/>
              </a:spcAft>
              <a:defRPr sz="1600">
                <a:solidFill>
                  <a:schemeClr val="tx1"/>
                </a:solidFill>
                <a:latin typeface="Constantia" panose="02030602050306030303" pitchFamily="18" charset="0"/>
              </a:defRPr>
            </a:lvl7pPr>
            <a:lvl8pPr marL="3429000" indent="-228600" defTabSz="882650" eaLnBrk="0" fontAlgn="base" hangingPunct="0">
              <a:spcBef>
                <a:spcPct val="30000"/>
              </a:spcBef>
              <a:spcAft>
                <a:spcPct val="0"/>
              </a:spcAft>
              <a:defRPr sz="1600">
                <a:solidFill>
                  <a:schemeClr val="tx1"/>
                </a:solidFill>
                <a:latin typeface="Constantia" panose="02030602050306030303" pitchFamily="18" charset="0"/>
              </a:defRPr>
            </a:lvl8pPr>
            <a:lvl9pPr marL="3886200" indent="-228600" defTabSz="882650" eaLnBrk="0" fontAlgn="base" hangingPunct="0">
              <a:spcBef>
                <a:spcPct val="30000"/>
              </a:spcBef>
              <a:spcAft>
                <a:spcPct val="0"/>
              </a:spcAft>
              <a:defRPr sz="1600">
                <a:solidFill>
                  <a:schemeClr val="tx1"/>
                </a:solidFill>
                <a:latin typeface="Constantia" panose="02030602050306030303" pitchFamily="18" charset="0"/>
              </a:defRPr>
            </a:lvl9pPr>
          </a:lstStyle>
          <a:p>
            <a:pPr>
              <a:spcBef>
                <a:spcPct val="0"/>
              </a:spcBef>
            </a:pPr>
            <a:fld id="{E83246CE-5E75-4E80-9717-843C2016AAE6}" type="slidenum">
              <a:rPr lang="de-DE" altLang="bg-BG" sz="1200" smtClean="0">
                <a:latin typeface="Arial" panose="020B0604020202020204" pitchFamily="34" charset="0"/>
              </a:rPr>
              <a:pPr>
                <a:spcBef>
                  <a:spcPct val="0"/>
                </a:spcBef>
              </a:pPr>
              <a:t>4</a:t>
            </a:fld>
            <a:endParaRPr lang="de-DE" altLang="bg-BG" sz="1200">
              <a:latin typeface="Arial" panose="020B0604020202020204" pitchFamily="34" charset="0"/>
            </a:endParaRPr>
          </a:p>
        </p:txBody>
      </p:sp>
    </p:spTree>
    <p:extLst>
      <p:ext uri="{BB962C8B-B14F-4D97-AF65-F5344CB8AC3E}">
        <p14:creationId xmlns:p14="http://schemas.microsoft.com/office/powerpoint/2010/main" val="7115441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a:p>
        </p:txBody>
      </p:sp>
      <p:sp>
        <p:nvSpPr>
          <p:cNvPr id="4" name="Slide Number Placeholder 3"/>
          <p:cNvSpPr>
            <a:spLocks noGrp="1"/>
          </p:cNvSpPr>
          <p:nvPr>
            <p:ph type="sldNum" sz="quarter" idx="10"/>
          </p:nvPr>
        </p:nvSpPr>
        <p:spPr/>
        <p:txBody>
          <a:bodyPr/>
          <a:lstStyle/>
          <a:p>
            <a:fld id="{60693CF9-AD87-4A31-8E05-FAB32236D793}" type="slidenum">
              <a:rPr lang="bg-BG" smtClean="0"/>
              <a:t>7</a:t>
            </a:fld>
            <a:endParaRPr lang="bg-BG"/>
          </a:p>
        </p:txBody>
      </p:sp>
    </p:spTree>
    <p:extLst>
      <p:ext uri="{BB962C8B-B14F-4D97-AF65-F5344CB8AC3E}">
        <p14:creationId xmlns:p14="http://schemas.microsoft.com/office/powerpoint/2010/main" val="14869498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bg-BG"/>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bg-BG"/>
          </a:p>
        </p:txBody>
      </p:sp>
      <p:sp>
        <p:nvSpPr>
          <p:cNvPr id="4" name="Date Placeholder 3"/>
          <p:cNvSpPr>
            <a:spLocks noGrp="1"/>
          </p:cNvSpPr>
          <p:nvPr>
            <p:ph type="dt" sz="half" idx="10"/>
          </p:nvPr>
        </p:nvSpPr>
        <p:spPr/>
        <p:txBody>
          <a:bodyPr/>
          <a:lstStyle/>
          <a:p>
            <a:fld id="{91BCBF76-5D12-485B-A7DA-BA056E04BB11}" type="datetime1">
              <a:rPr lang="bg-BG" smtClean="0"/>
              <a:t>19.2.2018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28B814C5-2A8D-412D-828B-49BF05A586A8}" type="slidenum">
              <a:rPr lang="bg-BG" smtClean="0"/>
              <a:t>‹#›</a:t>
            </a:fld>
            <a:endParaRPr lang="bg-BG"/>
          </a:p>
        </p:txBody>
      </p:sp>
    </p:spTree>
    <p:extLst>
      <p:ext uri="{BB962C8B-B14F-4D97-AF65-F5344CB8AC3E}">
        <p14:creationId xmlns:p14="http://schemas.microsoft.com/office/powerpoint/2010/main" val="2956508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bg-BG"/>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4" name="Date Placeholder 3"/>
          <p:cNvSpPr>
            <a:spLocks noGrp="1"/>
          </p:cNvSpPr>
          <p:nvPr>
            <p:ph type="dt" sz="half" idx="10"/>
          </p:nvPr>
        </p:nvSpPr>
        <p:spPr/>
        <p:txBody>
          <a:bodyPr/>
          <a:lstStyle/>
          <a:p>
            <a:fld id="{9AFDB6C3-17BE-4684-986A-EC38DB9EEF3A}" type="datetime1">
              <a:rPr lang="bg-BG" smtClean="0"/>
              <a:t>19.2.2018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28B814C5-2A8D-412D-828B-49BF05A586A8}" type="slidenum">
              <a:rPr lang="bg-BG" smtClean="0"/>
              <a:t>‹#›</a:t>
            </a:fld>
            <a:endParaRPr lang="bg-BG"/>
          </a:p>
        </p:txBody>
      </p:sp>
    </p:spTree>
    <p:extLst>
      <p:ext uri="{BB962C8B-B14F-4D97-AF65-F5344CB8AC3E}">
        <p14:creationId xmlns:p14="http://schemas.microsoft.com/office/powerpoint/2010/main" val="1040228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bg-BG"/>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4" name="Date Placeholder 3"/>
          <p:cNvSpPr>
            <a:spLocks noGrp="1"/>
          </p:cNvSpPr>
          <p:nvPr>
            <p:ph type="dt" sz="half" idx="10"/>
          </p:nvPr>
        </p:nvSpPr>
        <p:spPr/>
        <p:txBody>
          <a:bodyPr/>
          <a:lstStyle/>
          <a:p>
            <a:fld id="{FD7C882D-BBF9-4F24-AC0D-4096E81746E6}" type="datetime1">
              <a:rPr lang="bg-BG" smtClean="0"/>
              <a:t>19.2.2018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28B814C5-2A8D-412D-828B-49BF05A586A8}" type="slidenum">
              <a:rPr lang="bg-BG" smtClean="0"/>
              <a:t>‹#›</a:t>
            </a:fld>
            <a:endParaRPr lang="bg-BG"/>
          </a:p>
        </p:txBody>
      </p:sp>
    </p:spTree>
    <p:extLst>
      <p:ext uri="{BB962C8B-B14F-4D97-AF65-F5344CB8AC3E}">
        <p14:creationId xmlns:p14="http://schemas.microsoft.com/office/powerpoint/2010/main" val="1668684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bg-BG"/>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4" name="Date Placeholder 3"/>
          <p:cNvSpPr>
            <a:spLocks noGrp="1"/>
          </p:cNvSpPr>
          <p:nvPr>
            <p:ph type="dt" sz="half" idx="10"/>
          </p:nvPr>
        </p:nvSpPr>
        <p:spPr/>
        <p:txBody>
          <a:bodyPr/>
          <a:lstStyle/>
          <a:p>
            <a:fld id="{C2DDB28B-CE8B-4FCC-A380-6B8CA766241C}" type="datetime1">
              <a:rPr lang="bg-BG" smtClean="0"/>
              <a:t>19.2.2018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28B814C5-2A8D-412D-828B-49BF05A586A8}" type="slidenum">
              <a:rPr lang="bg-BG" smtClean="0"/>
              <a:t>‹#›</a:t>
            </a:fld>
            <a:endParaRPr lang="bg-BG"/>
          </a:p>
        </p:txBody>
      </p:sp>
    </p:spTree>
    <p:extLst>
      <p:ext uri="{BB962C8B-B14F-4D97-AF65-F5344CB8AC3E}">
        <p14:creationId xmlns:p14="http://schemas.microsoft.com/office/powerpoint/2010/main" val="681534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bg-BG"/>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24406B-9546-4992-A540-7158180894D2}" type="datetime1">
              <a:rPr lang="bg-BG" smtClean="0"/>
              <a:t>19.2.2018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28B814C5-2A8D-412D-828B-49BF05A586A8}" type="slidenum">
              <a:rPr lang="bg-BG" smtClean="0"/>
              <a:t>‹#›</a:t>
            </a:fld>
            <a:endParaRPr lang="bg-BG"/>
          </a:p>
        </p:txBody>
      </p:sp>
    </p:spTree>
    <p:extLst>
      <p:ext uri="{BB962C8B-B14F-4D97-AF65-F5344CB8AC3E}">
        <p14:creationId xmlns:p14="http://schemas.microsoft.com/office/powerpoint/2010/main" val="3265414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bg-BG"/>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5" name="Date Placeholder 4"/>
          <p:cNvSpPr>
            <a:spLocks noGrp="1"/>
          </p:cNvSpPr>
          <p:nvPr>
            <p:ph type="dt" sz="half" idx="10"/>
          </p:nvPr>
        </p:nvSpPr>
        <p:spPr/>
        <p:txBody>
          <a:bodyPr/>
          <a:lstStyle/>
          <a:p>
            <a:fld id="{5EEF4C86-8CDB-4C5A-9DE8-9D0C329DE5E7}" type="datetime1">
              <a:rPr lang="bg-BG" smtClean="0"/>
              <a:t>19.2.2018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28B814C5-2A8D-412D-828B-49BF05A586A8}" type="slidenum">
              <a:rPr lang="bg-BG" smtClean="0"/>
              <a:t>‹#›</a:t>
            </a:fld>
            <a:endParaRPr lang="bg-BG"/>
          </a:p>
        </p:txBody>
      </p:sp>
    </p:spTree>
    <p:extLst>
      <p:ext uri="{BB962C8B-B14F-4D97-AF65-F5344CB8AC3E}">
        <p14:creationId xmlns:p14="http://schemas.microsoft.com/office/powerpoint/2010/main" val="3269110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bg-BG"/>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7" name="Date Placeholder 6"/>
          <p:cNvSpPr>
            <a:spLocks noGrp="1"/>
          </p:cNvSpPr>
          <p:nvPr>
            <p:ph type="dt" sz="half" idx="10"/>
          </p:nvPr>
        </p:nvSpPr>
        <p:spPr/>
        <p:txBody>
          <a:bodyPr/>
          <a:lstStyle/>
          <a:p>
            <a:fld id="{F177CDA2-E724-4D31-853C-FC745EA8CC53}" type="datetime1">
              <a:rPr lang="bg-BG" smtClean="0"/>
              <a:t>19.2.2018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28B814C5-2A8D-412D-828B-49BF05A586A8}" type="slidenum">
              <a:rPr lang="bg-BG" smtClean="0"/>
              <a:t>‹#›</a:t>
            </a:fld>
            <a:endParaRPr lang="bg-BG"/>
          </a:p>
        </p:txBody>
      </p:sp>
    </p:spTree>
    <p:extLst>
      <p:ext uri="{BB962C8B-B14F-4D97-AF65-F5344CB8AC3E}">
        <p14:creationId xmlns:p14="http://schemas.microsoft.com/office/powerpoint/2010/main" val="240027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bg-BG"/>
          </a:p>
        </p:txBody>
      </p:sp>
      <p:sp>
        <p:nvSpPr>
          <p:cNvPr id="3" name="Date Placeholder 2"/>
          <p:cNvSpPr>
            <a:spLocks noGrp="1"/>
          </p:cNvSpPr>
          <p:nvPr>
            <p:ph type="dt" sz="half" idx="10"/>
          </p:nvPr>
        </p:nvSpPr>
        <p:spPr/>
        <p:txBody>
          <a:bodyPr/>
          <a:lstStyle/>
          <a:p>
            <a:fld id="{48F48449-9EB5-4D24-82EF-653D534A4EB3}" type="datetime1">
              <a:rPr lang="bg-BG" smtClean="0"/>
              <a:t>19.2.2018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28B814C5-2A8D-412D-828B-49BF05A586A8}" type="slidenum">
              <a:rPr lang="bg-BG" smtClean="0"/>
              <a:t>‹#›</a:t>
            </a:fld>
            <a:endParaRPr lang="bg-BG"/>
          </a:p>
        </p:txBody>
      </p:sp>
    </p:spTree>
    <p:extLst>
      <p:ext uri="{BB962C8B-B14F-4D97-AF65-F5344CB8AC3E}">
        <p14:creationId xmlns:p14="http://schemas.microsoft.com/office/powerpoint/2010/main" val="3944765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739D41-BC73-41F9-8CB7-A1F7C5812456}" type="datetime1">
              <a:rPr lang="bg-BG" smtClean="0"/>
              <a:t>19.2.2018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28B814C5-2A8D-412D-828B-49BF05A586A8}" type="slidenum">
              <a:rPr lang="bg-BG" smtClean="0"/>
              <a:t>‹#›</a:t>
            </a:fld>
            <a:endParaRPr lang="bg-BG"/>
          </a:p>
        </p:txBody>
      </p:sp>
    </p:spTree>
    <p:extLst>
      <p:ext uri="{BB962C8B-B14F-4D97-AF65-F5344CB8AC3E}">
        <p14:creationId xmlns:p14="http://schemas.microsoft.com/office/powerpoint/2010/main" val="3316126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bg-BG"/>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35037B3-FE21-4F2F-88C1-8BDD04D0D6ED}" type="datetime1">
              <a:rPr lang="bg-BG" smtClean="0"/>
              <a:t>19.2.2018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28B814C5-2A8D-412D-828B-49BF05A586A8}" type="slidenum">
              <a:rPr lang="bg-BG" smtClean="0"/>
              <a:t>‹#›</a:t>
            </a:fld>
            <a:endParaRPr lang="bg-BG"/>
          </a:p>
        </p:txBody>
      </p:sp>
    </p:spTree>
    <p:extLst>
      <p:ext uri="{BB962C8B-B14F-4D97-AF65-F5344CB8AC3E}">
        <p14:creationId xmlns:p14="http://schemas.microsoft.com/office/powerpoint/2010/main" val="1524591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bg-BG"/>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bg-B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DC66607-3E55-4986-B96A-9A81E1DBB370}" type="datetime1">
              <a:rPr lang="bg-BG" smtClean="0"/>
              <a:t>19.2.2018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28B814C5-2A8D-412D-828B-49BF05A586A8}" type="slidenum">
              <a:rPr lang="bg-BG" smtClean="0"/>
              <a:t>‹#›</a:t>
            </a:fld>
            <a:endParaRPr lang="bg-BG"/>
          </a:p>
        </p:txBody>
      </p:sp>
    </p:spTree>
    <p:extLst>
      <p:ext uri="{BB962C8B-B14F-4D97-AF65-F5344CB8AC3E}">
        <p14:creationId xmlns:p14="http://schemas.microsoft.com/office/powerpoint/2010/main" val="2486008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bg-BG"/>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6B2424-EF79-45D5-B79D-34759FCB66FE}" type="datetime1">
              <a:rPr lang="bg-BG" smtClean="0"/>
              <a:t>19.2.2018 г.</a:t>
            </a:fld>
            <a:endParaRPr lang="bg-BG"/>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bg-BG"/>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B814C5-2A8D-412D-828B-49BF05A586A8}" type="slidenum">
              <a:rPr lang="bg-BG" smtClean="0"/>
              <a:t>‹#›</a:t>
            </a:fld>
            <a:endParaRPr lang="bg-BG"/>
          </a:p>
        </p:txBody>
      </p:sp>
    </p:spTree>
    <p:extLst>
      <p:ext uri="{BB962C8B-B14F-4D97-AF65-F5344CB8AC3E}">
        <p14:creationId xmlns:p14="http://schemas.microsoft.com/office/powerpoint/2010/main" val="3667574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png"/><Relationship Id="rId9" Type="http://schemas.openxmlformats.org/officeDocument/2006/relationships/image" Target="../media/image12.png"/></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5875" y="2417002"/>
            <a:ext cx="10135891" cy="2023995"/>
          </a:xfrm>
        </p:spPr>
        <p:txBody>
          <a:bodyPr>
            <a:normAutofit fontScale="90000"/>
          </a:bodyPr>
          <a:lstStyle/>
          <a:p>
            <a:pPr>
              <a:defRPr/>
            </a:pPr>
            <a:r>
              <a:rPr lang="bs-Latn-BA" altLang="en-US" b="1" dirty="0">
                <a:solidFill>
                  <a:schemeClr val="accent1">
                    <a:lumMod val="50000"/>
                  </a:schemeClr>
                </a:solidFill>
                <a:latin typeface="+mn-lt"/>
                <a:ea typeface="ＭＳ Ｐゴシック" charset="-128"/>
              </a:rPr>
              <a:t/>
            </a:r>
            <a:br>
              <a:rPr lang="bs-Latn-BA" altLang="en-US" b="1" dirty="0">
                <a:solidFill>
                  <a:schemeClr val="accent1">
                    <a:lumMod val="50000"/>
                  </a:schemeClr>
                </a:solidFill>
                <a:latin typeface="+mn-lt"/>
                <a:ea typeface="ＭＳ Ｐゴシック" charset="-128"/>
              </a:rPr>
            </a:br>
            <a:r>
              <a:rPr lang="bs-Latn-BA" altLang="en-US" b="1" dirty="0">
                <a:solidFill>
                  <a:schemeClr val="accent1">
                    <a:lumMod val="50000"/>
                  </a:schemeClr>
                </a:solidFill>
                <a:ea typeface="ＭＳ Ｐゴシック" charset="-128"/>
              </a:rPr>
              <a:t>Introducere </a:t>
            </a:r>
            <a:br>
              <a:rPr lang="bs-Latn-BA" altLang="en-US" b="1" dirty="0">
                <a:solidFill>
                  <a:schemeClr val="accent1">
                    <a:lumMod val="50000"/>
                  </a:schemeClr>
                </a:solidFill>
                <a:ea typeface="ＭＳ Ｐゴシック" charset="-128"/>
              </a:rPr>
            </a:br>
            <a:r>
              <a:rPr lang="bs-Latn-BA" altLang="en-US" b="1" dirty="0">
                <a:solidFill>
                  <a:schemeClr val="accent1">
                    <a:lumMod val="50000"/>
                  </a:schemeClr>
                </a:solidFill>
                <a:ea typeface="ＭＳ Ｐゴシック" charset="-128"/>
              </a:rPr>
              <a:t>în proprietatea intelectuală</a:t>
            </a:r>
            <a:endParaRPr lang="bs-Latn-BA" altLang="en-US" b="1" dirty="0">
              <a:solidFill>
                <a:schemeClr val="accent1">
                  <a:lumMod val="50000"/>
                </a:schemeClr>
              </a:solidFill>
              <a:latin typeface="+mn-lt"/>
              <a:ea typeface="ＭＳ Ｐゴシック" charset="-128"/>
            </a:endParaRPr>
          </a:p>
        </p:txBody>
      </p:sp>
      <p:sp>
        <p:nvSpPr>
          <p:cNvPr id="3" name="Subtitle 2"/>
          <p:cNvSpPr>
            <a:spLocks noGrp="1"/>
          </p:cNvSpPr>
          <p:nvPr>
            <p:ph type="subTitle" idx="1"/>
          </p:nvPr>
        </p:nvSpPr>
        <p:spPr>
          <a:xfrm>
            <a:off x="1115875" y="4757981"/>
            <a:ext cx="10135891" cy="1906291"/>
          </a:xfrm>
        </p:spPr>
        <p:txBody>
          <a:bodyPr>
            <a:normAutofit/>
          </a:bodyPr>
          <a:lstStyle/>
          <a:p>
            <a:pPr algn="l">
              <a:defRPr/>
            </a:pPr>
            <a:endParaRPr lang="en-US" sz="2800" b="1" dirty="0">
              <a:effectLst>
                <a:outerShdw blurRad="38100" dist="38100" dir="2700000" algn="tl">
                  <a:srgbClr val="000000">
                    <a:alpha val="43137"/>
                  </a:srgbClr>
                </a:outerShdw>
              </a:effectLst>
            </a:endParaRPr>
          </a:p>
          <a:p>
            <a:pPr algn="l">
              <a:defRPr/>
            </a:pPr>
            <a:r>
              <a:rPr lang="en-US" sz="2800" b="1" dirty="0">
                <a:effectLst>
                  <a:outerShdw blurRad="38100" dist="38100" dir="2700000" algn="tl">
                    <a:srgbClr val="000000">
                      <a:alpha val="43137"/>
                    </a:srgbClr>
                  </a:outerShdw>
                </a:effectLst>
              </a:rPr>
              <a:t>Kenny Wright.</a:t>
            </a:r>
          </a:p>
          <a:p>
            <a:pPr algn="l">
              <a:defRPr/>
            </a:pPr>
            <a:r>
              <a:rPr lang="en-US" sz="2800" b="1" dirty="0" smtClean="0">
                <a:effectLst>
                  <a:outerShdw blurRad="38100" dist="38100" dir="2700000" algn="tl">
                    <a:srgbClr val="000000">
                      <a:alpha val="43137"/>
                    </a:srgbClr>
                  </a:outerShdw>
                </a:effectLst>
              </a:rPr>
              <a:t>Chisinau</a:t>
            </a:r>
            <a:r>
              <a:rPr lang="en-US" sz="2800" b="1" dirty="0">
                <a:effectLst>
                  <a:outerShdw blurRad="38100" dist="38100" dir="2700000" algn="tl">
                    <a:srgbClr val="000000">
                      <a:alpha val="43137"/>
                    </a:srgbClr>
                  </a:outerShdw>
                </a:effectLst>
              </a:rPr>
              <a:t>, </a:t>
            </a:r>
            <a:r>
              <a:rPr lang="en-US" sz="2800" b="1" dirty="0" err="1" smtClean="0">
                <a:effectLst>
                  <a:outerShdw blurRad="38100" dist="38100" dir="2700000" algn="tl">
                    <a:srgbClr val="000000">
                      <a:alpha val="43137"/>
                    </a:srgbClr>
                  </a:outerShdw>
                </a:effectLst>
              </a:rPr>
              <a:t>februarie</a:t>
            </a:r>
            <a:r>
              <a:rPr lang="en-US" sz="2800" b="1" dirty="0" smtClean="0">
                <a:effectLst>
                  <a:outerShdw blurRad="38100" dist="38100" dir="2700000" algn="tl">
                    <a:srgbClr val="000000">
                      <a:alpha val="43137"/>
                    </a:srgbClr>
                  </a:outerShdw>
                </a:effectLst>
              </a:rPr>
              <a:t> </a:t>
            </a:r>
            <a:r>
              <a:rPr lang="en-US" sz="2800" b="1" dirty="0" smtClean="0">
                <a:effectLst>
                  <a:outerShdw blurRad="38100" dist="38100" dir="2700000" algn="tl">
                    <a:srgbClr val="000000">
                      <a:alpha val="43137"/>
                    </a:srgbClr>
                  </a:outerShdw>
                </a:effectLst>
              </a:rPr>
              <a:t>2018</a:t>
            </a:r>
            <a:endParaRPr lang="bs-Latn-BA" sz="2800" b="1" dirty="0">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stretch>
            <a:fillRect/>
          </a:stretch>
        </p:blipFill>
        <p:spPr>
          <a:xfrm>
            <a:off x="1" y="246450"/>
            <a:ext cx="11732653" cy="2040207"/>
          </a:xfrm>
          <a:prstGeom prst="rect">
            <a:avLst/>
          </a:prstGeom>
        </p:spPr>
      </p:pic>
      <p:sp>
        <p:nvSpPr>
          <p:cNvPr id="11" name="Rectangle 10"/>
          <p:cNvSpPr/>
          <p:nvPr/>
        </p:nvSpPr>
        <p:spPr>
          <a:xfrm>
            <a:off x="8358389" y="1569493"/>
            <a:ext cx="2099256" cy="338554"/>
          </a:xfrm>
          <a:prstGeom prst="rect">
            <a:avLst/>
          </a:prstGeom>
        </p:spPr>
        <p:txBody>
          <a:bodyPr wrap="square">
            <a:spAutoFit/>
          </a:bodyPr>
          <a:lstStyle/>
          <a:p>
            <a:pPr algn="ctr"/>
            <a:r>
              <a:rPr lang="en-US" sz="800" b="1" dirty="0">
                <a:effectLst>
                  <a:outerShdw blurRad="38100" dist="38100" dir="2700000" algn="tl">
                    <a:srgbClr val="000000">
                      <a:alpha val="43137"/>
                    </a:srgbClr>
                  </a:outerShdw>
                </a:effectLst>
              </a:rPr>
              <a:t>This project is funded by</a:t>
            </a:r>
          </a:p>
          <a:p>
            <a:pPr algn="ctr"/>
            <a:r>
              <a:rPr lang="en-US" sz="800" b="1" dirty="0">
                <a:effectLst>
                  <a:outerShdw blurRad="38100" dist="38100" dir="2700000" algn="tl">
                    <a:srgbClr val="000000">
                      <a:alpha val="43137"/>
                    </a:srgbClr>
                  </a:outerShdw>
                </a:effectLst>
              </a:rPr>
              <a:t>the European Union</a:t>
            </a:r>
          </a:p>
        </p:txBody>
      </p:sp>
      <p:pic>
        <p:nvPicPr>
          <p:cNvPr id="12" name="Picture 1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64228" y="520628"/>
            <a:ext cx="1175883" cy="1048865"/>
          </a:xfrm>
          <a:prstGeom prst="rect">
            <a:avLst/>
          </a:prstGeom>
          <a:solidFill>
            <a:srgbClr val="FFFFFF"/>
          </a:solidFill>
          <a:ln>
            <a:noFill/>
          </a:ln>
        </p:spPr>
      </p:pic>
      <p:pic>
        <p:nvPicPr>
          <p:cNvPr id="13" name="Picture 12"/>
          <p:cNvPicPr>
            <a:picLocks noChangeAspect="1"/>
          </p:cNvPicPr>
          <p:nvPr/>
        </p:nvPicPr>
        <p:blipFill>
          <a:blip r:embed="rId4"/>
          <a:stretch>
            <a:fillRect/>
          </a:stretch>
        </p:blipFill>
        <p:spPr>
          <a:xfrm>
            <a:off x="8607125" y="377158"/>
            <a:ext cx="1601784" cy="1153283"/>
          </a:xfrm>
          <a:prstGeom prst="rect">
            <a:avLst/>
          </a:prstGeom>
        </p:spPr>
      </p:pic>
    </p:spTree>
    <p:extLst>
      <p:ext uri="{BB962C8B-B14F-4D97-AF65-F5344CB8AC3E}">
        <p14:creationId xmlns:p14="http://schemas.microsoft.com/office/powerpoint/2010/main" val="1836563800"/>
      </p:ext>
    </p:extLst>
  </p:cSld>
  <p:clrMapOvr>
    <a:masterClrMapping/>
  </p:clrMapOvr>
  <p:transition>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altLang="en-US" sz="5400" b="1" dirty="0" smtClean="0">
                <a:solidFill>
                  <a:srgbClr val="5B9BD5">
                    <a:lumMod val="50000"/>
                  </a:srgbClr>
                </a:solidFill>
                <a:ea typeface="ＭＳ Ｐゴシック" charset="-128"/>
              </a:rPr>
              <a:t>P</a:t>
            </a:r>
            <a:r>
              <a:rPr lang="bs-Latn-BA" altLang="en-US" sz="5400" b="1" dirty="0" smtClean="0">
                <a:solidFill>
                  <a:srgbClr val="5B9BD5">
                    <a:lumMod val="50000"/>
                  </a:srgbClr>
                </a:solidFill>
                <a:ea typeface="ＭＳ Ｐゴシック" charset="-128"/>
              </a:rPr>
              <a:t>roprietatea </a:t>
            </a:r>
            <a:r>
              <a:rPr lang="en-GB" altLang="en-US" sz="5400" b="1" dirty="0" smtClean="0">
                <a:solidFill>
                  <a:srgbClr val="5B9BD5">
                    <a:lumMod val="50000"/>
                  </a:srgbClr>
                </a:solidFill>
                <a:ea typeface="ＭＳ Ｐゴシック" charset="-128"/>
              </a:rPr>
              <a:t>I</a:t>
            </a:r>
            <a:r>
              <a:rPr lang="bs-Latn-BA" altLang="en-US" sz="5400" b="1" dirty="0" smtClean="0">
                <a:solidFill>
                  <a:srgbClr val="5B9BD5">
                    <a:lumMod val="50000"/>
                  </a:srgbClr>
                </a:solidFill>
                <a:ea typeface="ＭＳ Ｐゴシック" charset="-128"/>
              </a:rPr>
              <a:t>ntelectuală</a:t>
            </a:r>
            <a:endParaRPr lang="bg-BG" sz="6000" b="1" dirty="0">
              <a:solidFill>
                <a:schemeClr val="accent1">
                  <a:lumMod val="50000"/>
                </a:schemeClr>
              </a:solidFill>
              <a:latin typeface="+mn-lt"/>
            </a:endParaRPr>
          </a:p>
        </p:txBody>
      </p:sp>
      <p:sp>
        <p:nvSpPr>
          <p:cNvPr id="3" name="Content Placeholder 2"/>
          <p:cNvSpPr>
            <a:spLocks noGrp="1"/>
          </p:cNvSpPr>
          <p:nvPr>
            <p:ph idx="1"/>
          </p:nvPr>
        </p:nvSpPr>
        <p:spPr>
          <a:xfrm>
            <a:off x="838200" y="2506662"/>
            <a:ext cx="10515600" cy="4351338"/>
          </a:xfrm>
        </p:spPr>
        <p:txBody>
          <a:bodyPr>
            <a:normAutofit/>
          </a:bodyPr>
          <a:lstStyle/>
          <a:p>
            <a:pPr marL="0" indent="0" algn="ctr">
              <a:buNone/>
            </a:pPr>
            <a:r>
              <a:rPr lang="de-DE" sz="3600" b="1" dirty="0" err="1"/>
              <a:t>P</a:t>
            </a:r>
            <a:r>
              <a:rPr lang="de-DE" sz="3600" b="1" dirty="0" err="1" smtClean="0"/>
              <a:t>roprietatea</a:t>
            </a:r>
            <a:r>
              <a:rPr lang="de-DE" sz="3600" b="1" dirty="0" smtClean="0"/>
              <a:t> </a:t>
            </a:r>
            <a:r>
              <a:rPr lang="de-DE" sz="3600" b="1" dirty="0" err="1"/>
              <a:t>I</a:t>
            </a:r>
            <a:r>
              <a:rPr lang="de-DE" sz="3600" b="1" dirty="0" err="1" smtClean="0"/>
              <a:t>ntelectualăpe</a:t>
            </a:r>
            <a:r>
              <a:rPr lang="de-DE" sz="3600" b="1" dirty="0" smtClean="0"/>
              <a:t> </a:t>
            </a:r>
            <a:r>
              <a:rPr lang="de-DE" sz="3600" b="1" dirty="0" err="1"/>
              <a:t>scurt</a:t>
            </a:r>
            <a:r>
              <a:rPr lang="de-DE" sz="3600" b="1" dirty="0"/>
              <a:t> </a:t>
            </a:r>
          </a:p>
          <a:p>
            <a:pPr marL="0" indent="0" algn="ctr">
              <a:buNone/>
            </a:pPr>
            <a:r>
              <a:rPr lang="de-DE" sz="3600" b="1" dirty="0" err="1"/>
              <a:t>și</a:t>
            </a:r>
            <a:r>
              <a:rPr lang="de-DE" sz="3600" b="1" dirty="0"/>
              <a:t> cum </a:t>
            </a:r>
            <a:r>
              <a:rPr lang="de-DE" sz="3600" b="1" dirty="0" err="1"/>
              <a:t>este</a:t>
            </a:r>
            <a:r>
              <a:rPr lang="de-DE" sz="3600" b="1" dirty="0"/>
              <a:t> </a:t>
            </a:r>
            <a:r>
              <a:rPr lang="de-DE" sz="3600" b="1" dirty="0" err="1"/>
              <a:t>protejată</a:t>
            </a:r>
            <a:endParaRPr lang="de-DE" sz="3600" b="1" dirty="0"/>
          </a:p>
        </p:txBody>
      </p:sp>
      <p:sp>
        <p:nvSpPr>
          <p:cNvPr id="4" name="Slide Number Placeholder 3"/>
          <p:cNvSpPr>
            <a:spLocks noGrp="1"/>
          </p:cNvSpPr>
          <p:nvPr>
            <p:ph type="sldNum" sz="quarter" idx="12"/>
          </p:nvPr>
        </p:nvSpPr>
        <p:spPr/>
        <p:txBody>
          <a:bodyPr/>
          <a:lstStyle/>
          <a:p>
            <a:fld id="{28B814C5-2A8D-412D-828B-49BF05A586A8}" type="slidenum">
              <a:rPr lang="bg-BG" smtClean="0"/>
              <a:t>2</a:t>
            </a:fld>
            <a:endParaRPr lang="bg-BG"/>
          </a:p>
        </p:txBody>
      </p:sp>
    </p:spTree>
    <p:extLst>
      <p:ext uri="{BB962C8B-B14F-4D97-AF65-F5344CB8AC3E}">
        <p14:creationId xmlns:p14="http://schemas.microsoft.com/office/powerpoint/2010/main" val="1393258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B814C5-2A8D-412D-828B-49BF05A586A8}" type="slidenum">
              <a:rPr lang="bg-BG" smtClean="0"/>
              <a:t>3</a:t>
            </a:fld>
            <a:endParaRPr lang="bg-BG"/>
          </a:p>
        </p:txBody>
      </p:sp>
      <p:sp>
        <p:nvSpPr>
          <p:cNvPr id="14" name="Rounded Rectangle 13"/>
          <p:cNvSpPr/>
          <p:nvPr/>
        </p:nvSpPr>
        <p:spPr>
          <a:xfrm>
            <a:off x="4018208" y="1133341"/>
            <a:ext cx="3245477" cy="914400"/>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err="1">
                <a:solidFill>
                  <a:schemeClr val="tx1"/>
                </a:solidFill>
              </a:rPr>
              <a:t>Proprietate</a:t>
            </a:r>
            <a:endParaRPr lang="bg-BG" sz="4000" dirty="0">
              <a:solidFill>
                <a:schemeClr val="tx1"/>
              </a:solidFill>
            </a:endParaRPr>
          </a:p>
        </p:txBody>
      </p:sp>
      <p:sp>
        <p:nvSpPr>
          <p:cNvPr id="15" name="Rounded Rectangle 14"/>
          <p:cNvSpPr/>
          <p:nvPr/>
        </p:nvSpPr>
        <p:spPr>
          <a:xfrm>
            <a:off x="4018207" y="5046372"/>
            <a:ext cx="3245477"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ltLang="en-US" sz="3200" dirty="0">
                <a:solidFill>
                  <a:schemeClr val="tx1"/>
                </a:solidFill>
              </a:rPr>
              <a:t>I</a:t>
            </a:r>
            <a:r>
              <a:rPr lang="bs-Latn-BA" altLang="en-US" sz="3200" dirty="0">
                <a:solidFill>
                  <a:schemeClr val="tx1"/>
                </a:solidFill>
              </a:rPr>
              <a:t>ntelectuală</a:t>
            </a:r>
            <a:endParaRPr lang="en-US" sz="3200" dirty="0">
              <a:solidFill>
                <a:schemeClr val="tx1"/>
              </a:solidFill>
            </a:endParaRPr>
          </a:p>
        </p:txBody>
      </p:sp>
      <p:sp>
        <p:nvSpPr>
          <p:cNvPr id="16" name="Rounded Rectangle 15"/>
          <p:cNvSpPr/>
          <p:nvPr/>
        </p:nvSpPr>
        <p:spPr>
          <a:xfrm>
            <a:off x="772731" y="3616817"/>
            <a:ext cx="3245477" cy="914400"/>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solidFill>
                  <a:schemeClr val="tx1"/>
                </a:solidFill>
              </a:rPr>
              <a:t>Tangibil</a:t>
            </a:r>
            <a:endParaRPr lang="bg-BG" sz="3200" dirty="0">
              <a:solidFill>
                <a:schemeClr val="tx1"/>
              </a:solidFill>
            </a:endParaRPr>
          </a:p>
        </p:txBody>
      </p:sp>
      <p:sp>
        <p:nvSpPr>
          <p:cNvPr id="17" name="Rounded Rectangle 16"/>
          <p:cNvSpPr/>
          <p:nvPr/>
        </p:nvSpPr>
        <p:spPr>
          <a:xfrm>
            <a:off x="7426818" y="3616817"/>
            <a:ext cx="3245477" cy="914400"/>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solidFill>
                  <a:schemeClr val="tx1"/>
                </a:solidFill>
              </a:rPr>
              <a:t>Tangibil</a:t>
            </a:r>
            <a:endParaRPr lang="bg-BG" sz="3200" dirty="0">
              <a:solidFill>
                <a:schemeClr val="tx1"/>
              </a:solidFill>
            </a:endParaRPr>
          </a:p>
        </p:txBody>
      </p:sp>
      <p:cxnSp>
        <p:nvCxnSpPr>
          <p:cNvPr id="19" name="Straight Arrow Connector 18"/>
          <p:cNvCxnSpPr>
            <a:stCxn id="14" idx="2"/>
            <a:endCxn id="16" idx="0"/>
          </p:cNvCxnSpPr>
          <p:nvPr/>
        </p:nvCxnSpPr>
        <p:spPr>
          <a:xfrm flipH="1">
            <a:off x="2395470" y="2047741"/>
            <a:ext cx="3245477" cy="15690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4" idx="2"/>
            <a:endCxn id="17" idx="0"/>
          </p:cNvCxnSpPr>
          <p:nvPr/>
        </p:nvCxnSpPr>
        <p:spPr>
          <a:xfrm>
            <a:off x="5640947" y="2047741"/>
            <a:ext cx="3408610" cy="15690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4" idx="2"/>
            <a:endCxn id="15" idx="0"/>
          </p:cNvCxnSpPr>
          <p:nvPr/>
        </p:nvCxnSpPr>
        <p:spPr>
          <a:xfrm flipH="1">
            <a:off x="5640946" y="2047741"/>
            <a:ext cx="1" cy="29986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2050" name="Picture 2" descr="https://www.alamo.com/alamoData/vehicle/bookingCountries/US/CARS/CCAR.doi.320.high.imageSmallSideProfileNodePath.png/144796716599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987" y="1495983"/>
            <a:ext cx="3048000" cy="2286001"/>
          </a:xfrm>
          <a:prstGeom prst="rect">
            <a:avLst/>
          </a:prstGeom>
          <a:noFill/>
          <a:extLst>
            <a:ext uri="{909E8E84-426E-40DD-AFC4-6F175D3DCCD1}">
              <a14:hiddenFill xmlns:a14="http://schemas.microsoft.com/office/drawing/2010/main">
                <a:solidFill>
                  <a:srgbClr val="FFFFFF"/>
                </a:solidFill>
              </a14:hiddenFill>
            </a:ext>
          </a:extLst>
        </p:spPr>
      </p:pic>
      <p:sp>
        <p:nvSpPr>
          <p:cNvPr id="26" name="AutoShape 4" descr="data:image/jpeg;base64,/9j/4AAQSkZJRgABAQAAAQABAAD/2wCEAAkGBxMSEBUTEhIWFRUVFRUXFxcXGBgZFxcXFhcXGRcVFRUYHSggGB0lHRcVITEhJSkrLi4uGB8zODMsNygtLisBCgoKDg0OGxAQGy0lHyYtNi0tLi0wLS0tLSswKy0tLy0tLS0tLS0tLS8vLS0tLy0rLS0tLS0tLS0tLS0tLS0tLf/AABEIAP4AxgMBIgACEQEDEQH/xAAcAAAABwEBAAAAAAAAAAAAAAAAAgMEBQYHAQj/xABMEAACAQIDAwcIBgYIBAcAAAABAgMAEQQSIQUxQQYTIlFhcYEHFDKRobHR8CNCUnKCwRUzkqKy4SRDU2Jjc7PSFjRUwiWDo7XD4vH/xAAaAQACAwEBAAAAAAAAAAAAAAAAAwECBAUG/8QAMxEAAgECBAMECgMAAwAAAAAAAAECAxEEEiExE0FRBXHB8BQzQmGBkaGx0eEiIzIVUmL/2gAMAwEAAhEDEQA/ALdQtQFGAr0JyQoFGtXQK7aoALQtRqFqgk4K7au2owFABbV2u5a6FqABeu0MtdAqAOWoFaOBQtRckLloWpSuCouAAK7ajAUCKrckKKMK5augUAHU12uKKNaqsAprlqVy1zLUXAJau0YChRcCMAroFACjAVoKHAK7RgK6FqLkhLV0Clebo8cBO4VDkibCKpelUhqRhwRNhanz4NQvdWeVdLQuoEGYtKLkp88WugophqyqFbDPJRbU8ZbUVIganORYa0LUrIo4UhiJMqlur41a4B6AFdWlMtDYBBXTXbV21RcAlqOBXbUYCobA4BSqrRAtLIKpJlkctXMtK2ruSq3JsIZaFL83QozBYhAKMBQAo4Fa2xZ1Vp7hMCWpPBx3O69qsuFWw3WrJXrOOw2nC40XZS2AJOlKx4EAW66eCu1hdWT5mlU0IQQZaO6A0oK4apdt3LZVYavhRTeaMC9SLGmE2+mwk2JmkiOmjPCm7VIM+opZcJxatKqZVqJy3IdgKZbSdVictewVj4Ade6pfExAbqpHKPbksTyFUDwRjJIthclh0nUnQ5bqMp0Nm3bw+P8loUej1LRE19bW/PtFL30plgMak0ayRsGVhoR7QeojdanIqWAa1C1GAowWouATLRlFHIrqrVbknUFOI00oirTtN1JnIvFCAApVUruWlokqjkXSOJBehTyNaFIc2NUCmAUcCugV21da5iJPZbBVJ43qQmxY4GoGGW1+2lVOtZp0ryuxqnZWLDBJdb7qUZqjYWsNOBp4XJHbWOULMcp6HUmrs09hTENZtaLipb1ZU9Smd2HSvmG/dTaRtabJMd16WLaUxQyso5XCF7GlHxHbTdqTJpmVMrcR2ptARRPIRcqNB1sdFXxYgeNUxEQKIXYF5FdiDvfUc41u9x66mOUM2eVIhuT6R+83EY/iNvu1mm0sc8m0Oej3QnInUQL5/2rsO61alUjh6eeXN/QzThKtPJHkr/HkDCbVl2Ziio1jLAMhNlZT6LX+qQNM3ZrpWr7K2jHiI88Z42ZToyMN6OOBFZ7y12aJ4BMovlGvah337t/rqt7J5Ry4SXnlYtoodW1zqNAHO8kfa39+t1VHw525PVGml/bDNzWjN1FKiozY21o8THmQ6i2ZTbMpIuAbcCNQRoRqKk1NDKhiK6orgFKol6o2WQFp3CLikYoiTapJYgoHXSKkkhsItiKx60uK7R1FIbGpBlWhRqFLH2RU8lJstP/NGtu33pNsKbbq6qqLqc7KNLV1aW5qk2XXSrXuQOYZgB206ixHSuNajKUR7UuUEyykSOJkG+9MHkvRGa9FojCxDdxQGjA0ktLKKllTook7hVLMbKoJJ6gBcn1UpaoXlNP0FhG+Q9L/LSxb1nKO4miEc0rIiTUVdlX2njWSCSY6STHojiC2iD8Kgfs1FbB2V0d1OdstzuIWMejHv+83wFvWasWz8JZa4/a+KvUyR2Whq7PpWhne71GeHhsGjI6JBsD1HePf66zDbuzjBM0Z9Het+Knd8PCtdxkPEbwb/AD4e+qty22ZzsHOqOlHr2lOI8N/hWvAVvScNkf8AqO3d58BdWPAr5vZl9ymbM25LhXWWJjdAFsSSMg+oQd69Q4cLWFbZye27HikupAdQC6XuRmAKsp+shBBDdvA3Fef5Tam+E2xPBIHilaNlvYrbcd43ajsNXhUy6Dp0s2qPUiCjFwurEAdZNh6zXmTE8rMbJ6eMnPYJXUepSBUbLimc3di562JY+s1LqoqqLPUUvKbCRHpYuBT1GRL+q9TeBxSzIsikMrAMrDcQdxFeSIpfCvUnJiAx4WOM70XKff7iKq7NXJayuxNilUFIRinApEhlPU7QoUKqOE5IwwptiYwN9GGJpni5CadCLuZpyi0ISkbqayClXFJE1sijOxO1CumhamFQULVEbf2g6BY4iBK+tyLhUX0mI9QHeeqqnB5S+ZdosbAwdNM0NiG7cjkZb95oasrvYFq7Lc0YUZTWbS+VvD/Vw0x+8Y19zNTCXyvNfoYRR96Un2BBS3OPUvw5dDWxVO2hjgWlxB1VbqnaqEgW+8xJv1EVU9n+UTG4qZYUWFA+hKq5ZV4kEvYHwqW20w+jgXcACR2DRR7z4CrcVUqUq3TRd4ipBznGl137guwMMWJdt7EkntO+rdElh/L1+ymOyMKFUXpd9sYdd8ov1a15NUa2IblBXO3FKKsLype+/wBnzuqLeOxKncfz3j1U6w+2IZHCIWZj2AD1mhi4zYHiOoeJ9ulaqHFwNaM5+VzE4ikq1Nx+XeY7ym2Z5vOyfVPST7p4eG7wqsYtLGte5bbL57D84o6cfSHWV+sPz8KyzGR12sTTUZXjs9UZsLVc4a7rRkZejKaKa6tZjUSWy4s8safbdE/aYD869V7CnEiFxubIw7jGg96tXmHkaubHYa/CZGPdGc59imvQ3kxlLYGK+8RAfsyzD3Zaal/BsRNXkkW5VpQUAK7SGx0Y2BQoUKgsRjAU0kkpd2ptKLnStsF1MDEXakzSjrak7U9FQCk8TOsaM7myqCSewUoKqfLLbCqGB/Vw2aT+/JoY4h3GxPaV6jV4rMysnZXKZy62w5BjFxLPZnsdY4h6EVxuJ4/i66j9q4NsZhBLb+kQrZ/8RB9bv/O/ZQ2ThzO8k8wLHRjY23m1h2AWA7qsmz5lzfRx2srHVibgAm1vCsnpEqlTNpw9vfZc171ubFhVCn/73/XdyMgLUFerPy52EIZBPEPopTf7r8R2X+NVvCYdpHVFHSZgo8aXKDjK3y95aM1KN/KNE8mWzbK+IfTeq34Aekfnqqw7KQzTNKRvOnYBuHqtRcUi4fDRYZPScW/Cts59oH4qndhYTKo+HqrJ21WyRjQjy1feIwEeJOVZ89F3ExhI7WrN8b+sb7x99ahCtj8/PXWYYwqXY3OpO4fEil9k+pl3+B0Kqv57yR5I/wDMr41dZY9Pn531S+SbDzpLZtb7wB7iavLfP5fGqdraKHxIpqyIV0sSp43/AJ1k3KjZXMTsgHRPSTuPDw1rYsbHpccOzq3VVeWmzOegzqOlHdh2j6w+eqtvZtZYnDOl7Udu7z4HOrx4GIU/Zlo+/wA+JjeKjsaTWpLHw3F6jlFBtRYuRqf0gsP6uDFP4+byKP3mFbt5JZb4YL9lph/osP4mrFuQ2GLedsPqYN/3pYR7g3rrWvJFP0XX/EX96N7/AOmK0xX9MhM/9o06hQoVjHgoUKFAEQ0JpBksalcS4FR7HhWuEmzJKNhuWvvpJ1o7Co/a2048NC00zhUQaniepVHEncBTk7C7CG3dqx4WB5pHyhQbcSWI6Kqv1iTwrENv8oxiAiJmsDchrZnlc9J2tpxNu80jyx5UyY6bM11jW4jjvog6z1seJ8N1V/DayIN93QethSqldpNRH06CbTka1g8JzWFl0F7IOre4G/XrobDX6Vhb+rk43+oewVIbQnUROhF8xTcVFsrA/WI6qiYNoxxZjeJSyOt3mX6wtuW9cnB4mHo1pNXd9O869ek+LdLT9ETy9xjxQiMWKSsQwYaiwBup4Go/yZ7K5yczEdGMWH3j8B76N5QNpRTLCsUiyMGa4Qg2uABuqz7Og8x2aBukYfvvx8Br4V0OxozlTi5+z179Dk9rzjCTUN5fjUSjxHnG1DbVUjZF/Cy5m8WPqtWhYOKwrLOQXS2kV4JA48c8d/nsrXIl+bev2Vw+2KmbFMfgoZKKQrEuvz8//tZZi16Z761QzBdWB8Bf54VTG2EGJP0hv1IR/Fan9nV6cKLU5Ja8+4fKLe3ncYckh/S08avzD5+eyq9sjZQglWQRyErffkA1B39Mn2VYo9VFxbx+e6kdq4inOEckk+4mnBp6jWZLj58KrMuOC4w4ZtzRB07Tdw6+oA+Bq2yJ89+/1VmXlGdosbFKmjLGjDvDvoey2njSOx8Q6OJUheNoqrScStcp9l8zOy26LdJe48PA1CYTBKHAaMsCd4a1urSxv+fZWlcoMOuMwazRi5C5167fWXvGviKo8UbLZrG19CdxIOoBr1eIgoTzLZ6mDCVeJC0t1ozUf+GMPgJsRhoOlzuCLsXa7jK5y2AAVlNj2jL2io3kDtU4dZ5AL5Eikt1qsqo4Hblkar6kUOLmw+LQsefw8kZ3bgM1iPtAswPdWMYHHvFmC2GeMxuLXurWuNe0A3HVVYVUoNPmaasL5bedj0ph51kRXQ3VgGU9YIuDSlZ95KNvZ42wrnpJdo78UJ6S+BN/xdlaDWMsChQoUARePZTx1pnnpItXCa1x0VjK9RPH4+OGNpZWCIguxPuHWTuA4msB5bcqpMdNcgrEhPNR33cM720Ln2DQcSdm5Ucm1xyKryugVr2WxU6HUqeOu+s52xyTgw+GuxkOLUi8TkLG665pIHUdNQQNPSFxmAuKJO+lyY6amanWihT1GrQNmOd2GT8TSn3MKUj2RN/YQD8LH+JzTFhJPyyHiIoqZiPEUBH2D2Vc12NiOCwr3Qx/9yml02Pir25227cka8L8FqfRHdLX5fsj0lWvp5+BWuTkcYxEbTEhFYE2Ute270R12q6cptvxSlQjXVFJAOhLHs8B7aafoLEHfiJfBmHsFP8AAchpZWDHMd3Tcnd2X1PhTZN4am72S6vTxM0steonu+iO+SjBk4uRzwha57WdPga1tU+b9W/4VEcndjx4SPImpJuzHex3eAHAdpqYDfPsrw2Orxq1nKO2yO3Rg4wswwXx/l8fyowT57vjSRnUb2A8R8aRbaMQ3yoPxD41i3HIeZfn20Vh89/86j321hxvxEX7a/GkX5Q4X+3j8Df3VNn0Js2SLj508apnlA2C86rJHqUBDDr1uLe2p1uU+FH9cPBWPuFN35W4T+0J/wDLf4VaDnCWaKJUG90Y5NisThuiHkQC/Rucmu/o3saPg9usBZlBXQFTYiw7x6gQQOqtUx+EweNjNmCFgbZwUvwuGbTfwrPcTyZkw8mSRSDwP1WHWp46V6DA411v4S0a5fgVVwkYu6/ZpHICOaNFPNSrC13UOhKpmja7IWsVDdHUFgbnQXrMsfhTDIUPDcetTuPzxBrW+RO3QcMuGlNii5EJ3Mv1R2EDThurNuWDzYXF5cRGrx6809rBkPsLLe2u468RXZVNKLUt+RnnGSSfLmE5P7TbDzxyp6SNe3WNxXuIuPGvQ2z8Ys0SSobq6hh48D28K83Yd4ZT9E2U/Zbd3A6ke3wrUvJXtcrmwcum94r7j9tVO4/a0/vVmlFopc0ehQoVUkquahmrN15ez8Ui9T39WakW5dYlj0RGPwn82NacsjPoaeGqO5RgHDsD86Gs2n8osqCzspN9wFj3HLwomA5Vti5plW9lw0jA3I6QKAZV8fSOt9wUb7WUVmb+BFm3ZIsvmq9XsoDDjqqt4yWUpYSOSyRD9eykHnEzWs4sbMxPHod4JMSZBMrCb6Pzt2uZly82YxYC7+jfhW3/AJVf9fr+jL/xrftfT9lpGH7KBiGY6dX8IrPUSTmlVplzeazIbzofpGmdkv09+UjWnm38PeQ3eMZsCsYzOouxyEcdRodd1Lfad5KWXYauzbJxzb+BcnyjfYVEbTaQG6TvqbZTKwOY/VF249VVHG4VGSYCWG8iYQDpHfCih72XrFGm5nnHYyx2ONE4sJfQBPVHv13VkxmJhio5ZxXufNGnC4SWHlmg34DrEbcZfSMhuSBaQNci1x0XPWPXXcFtBpnCrG5J4sdPHfUbszCRtNEvOKfp5GICyAlZFjCgFkAvdTvq47Bkw8is0CkZXUFmvc5g3DhuriVsNGMHKK2XU6Lr1ENBsyX+zT9o/wC2jDZUvUg8T8KtW0tpJhcLHK0KSXLDcL+lYVANy/i4YSP9kfGq0+zpzgp5krq/Mj0ip1+w3GyZetB4H40liNlTgXUoT90/7qsnJTlV53iObEEcdgTcKL7j8KXjiBDC/wA61nxmHlhlFtp39xCr1L7lBfD4u+5PUfjXY8DjG4J6q03bO0RFiBEVjNxdcy77AXHtrmFxgdlXmohmIFwuovxFanhmnlvG/cOUptXv9SC2RhsYYzmjibIBopZTbXvBOnZULtXHy3yBJUUG5S2l+uykjxrW9jxDnZxp9XTS3HhUTtiKONneVTYFQCtuI1uDVsLgqUocTaSb29zfyJji6knkk7ozzZEcskijmpmHUATewvuvc7qsr4znVMUyiVQdUkBDqe8jMp7SCasHJzFRORNEGyqRqwtoc2Y2tc6Xq24KeDEASJke2gawJB32BO7hWieFkmpU5tfVEyxKjpKKaM9wXkshLpLqinUxPYkdh+b91RLhExKyYEtGFYEpfnY1IOpV3tbS4yi/gK2HG/q3+43uNYkuM6AAOgA4dldTCU1O+fU4+Jm1ZxL4vK+XiIz4H3ZqFUHz3t9dCt/o9HoZOLU6lM54230zmw8shsrb+A0Hbu/Otv5KbY2btCNnjw0atHbMrwx5t18yEA5hoRcdXdUAZ4JsE8pwMeEmE5ULzaxvzYuQ26+4gHhcGuDOtKMG0jpOmuplP6Al+yPX/Kp3knsho3nZwLHDSKOOpZPhVrwgRowyqrlpAoJLAAFSfqkdVPWwuWOQ5EF0I6Oe/DfmY6UmnUrSs3awKJlacm5OpfbUtgNjFYlDAZjMdezm93rFaF+jj9iH1Sf76YbTwuUxghB0yeiCB6LdZOtDdW38mh+HinURWP0VqBSXK2cLJHdQbwRdenR76tcUHTHfVS5a5eciLXv5vFaxH2e6mYfVO5oxscklYQ8xuAbb1BpntgcxGjBFJYsOkOqrZh4LxxnrjQ+yoLl3Flgg++/uqF6xomtG1BSIzkxtFmxsClEAMijQG/vq3chY7RTffi90lUXkj/z+H/zV/OtB5JEZJgFt0oTvvvEvYOr21GIX9M+4wrVD7l85GzYuvO3+oKyt8Sb2rVOXLAbOhuuYZ3uCSPrjiKz5cVF5vIOaW5kh6OaTpACW7Xvpa4465uPDTQS4FPX2V1KssfklkJxxv9k+5qveGB6e75vVF8ls6nHgLGqdFrkM5vYHTpMavOHA6fR93bXM7b9XT+P3LR3RE+U1rYpCDYhbjwCa0TYuIY46ME6WXut1+umXlax/N41BkV/owRmLjquOgwB3DfXeTm0BzsShFF3S1s1rFhcC7ab63Sp/3Rd+nga6Tun3L7GtbJP083hVX8pOJ5rCSvbUMnrOgqx7OP082nVVU8qkzLgpGQlSJIrEHXW4owUVwXfrL7szRlad/Oww8mWOaXASlzcqxW+m4K51t3045I7aYQxZHID4yNGHAhxGCPUaj/JpiHfB4gszM1xY8b5Zf5UTkzM5hw5kGZvPoiTbKRYpZjltfhvrZlWy6LwLP+XPzoaFtnbzRYrmLArIsW8m4MjmM27NBp31h2M2oqDiTbcK1jlBGG2hHodFgNwdOjMxta3Z18RWbQ8lFmUGPFxl2GbmwDm3AlQDa5FEJuC0M1WKdrlfO2JTuCgduY+6hUw3JGRf1jZOoMY1v26vQqeJU6i8kRxh9qSuikyzag/Xc8T/AHuylo5SzDMztv8ATLEbj1k1D4pxG2RQQoUW1vvuac4CfpjXr91cytG1N9xp0sWfZ8YEagC30w/gapfGL9E3dUTs9rov+aP4GqU2j+pbuqcN6pEDwsOseuonbC5njK62JvbW2jU2gIEjbvRl/wBamm0msYP81/8Atpk/8sfQ0qJkhGCGByse4fGq3t3ZCzSLq30caRnKBvUWO+puN8qgjUu7BT9ghiuYdZsxt1U3VrH8Kfw1WLdOOhreWvVSe1gsIsqqAQFRFuba2UX3VXfKCgGGw4AsM7+6rMXqteURv6Ph/vye6q025TbYzGRUaKS6/krPJH/n8N/mr+daDyWHQm74fdL/ADqgckMQExsTFQxzdG5IytbRtN/HTtrTMJicikLBGLlSQHYXyhrXJB3X9tGJnBU3Buza0+pylsF5dLfZ0X3n/jFZbOnS8K1zG4/nIo43wyOFzHKXbS5vqctm/KoxsNBx2fCfxf8A0q9PE4eNOEXPVJIq1ch/JUn/AIgv3H91X2A/rN/t7aiNjTxwTLImDijIBGYMx0IIsQqXNPcPtJiH/o66/wCKe3+5WHtOdKtCKhNaX3v+yY6MrXlpNsbH2xfCoPkRjmOLgjtpnWx7jetL21MmIcNJg4JSFABYtp2AFaaQRRowZMDh1KkEFWYEWPAha3LG4XOm57W5dPeMTa1ReMGbYmbfuHX2VA8s8PHioZYGkKdOI3yMbWBOhA1vp7akdl48yTSMVUXA1F9d31TuoY6xe/ZWns+ClSdnzf3Fx9ZYr/IzARYSOSIzZwzR6iOS4uXBv0eN9KM+AihQKkxdlmWUDI6k5cpsQVAtdb1LxWDA/D4VAcqtoBWCkmzJJc216ADaX8eutFam4pyuaLJI5tSWV5uczHegBUCwUNGSLdfSfX+7uqlz8mZDKskbyKwKnUdWXQEEEcR4VYNohA5vmv0jpa24En92m7tEN5fTNwX6qzk28I29QrnqbYqUUSuCxbx9IIZCwsSel6LMOIJvQqA25IgivKXH0jDoBT/WT29Ijt9QoVeMnbcXKOuhWhhMRIwvIpYkAfRqSeAAHGprZ3JDGSyNGC6tF6ZypGEuL2JtfUW0F7irXgeTuEEodWBKyMQDzlhbEuAtmNjYDm+9b9taJhLDPbL6QJsLa82l83WeN+0U500lqUTuYdtnDY3ARpIQ5ikysr3zAMV0DadE2PEa062FteXEoylpDaMlgADlF7Fr5SdOvdV48r7/APhUo63g/wBVKpXkXVeexJbcEiXeR0XMuYaHjYVWMUnYtewtbpK3PPdc3AWbMSTmAUX1PuptPk6AbEtcOWW41uQLroo009tWI8lrsxEgIDPkXnFsB5smTMbX/XZz3EVFz+TiMu7KzA5pCn0qHTzZWQm4/wCozj7tuGtTkfRfX8llNo7LMscKMXJUNIxNjoOcUmw32G6q6+3Ina4xRTQDSM8OvNV3x/IvnIUiV5AFaS7CRLkNBmBPWOeAW3V66ih5LFLKLyBS8YY3iNl83ZnbwmCr3Hcd9Rw3zRaNVx1RArtKL/ryO+IfGjS42JgA2OjYC9g8EbWvv9I1YdneS+MwNzvOCUxQlf1fQka3OpYAhgpvx8eNRuL8l8gVynOEhMYVGWPpNFIow66H+tQlvDhuoVO2yJlXclZsrj7SVZbRtFJlvZhBGnBbFWAOup3brdtT/J/a6zAhmUMpsRrr26A0o/krfncokky8+8YbILc2MNzqy6HcZbxUrsDkHNEVc84Lx4NiDGdGxDMsyb98VgT2HW1Z8RhuIm2rsRfXckDIn2l/e/2002jiLRsY2TMAbXzEX7stS0vJx1UnpmyYptImN/N2CqNOMl7qOPC9LbW5HWa0bMRaDUpfWaV421FvRChrdTa231jWAS1t5+ZOYyN+UeIJ/WWPYAPZap7khtyV5Qjv0bakgX91z/OnmP8AJzLmJVjquNY/Rta+FICrp/aXuOoA+lTzYfk/ljmLO4OUYW3QbfiBY7/sHQ9e/o7q01MLCULZUFy1CRftL7f9tdE6faHt+FFXYTWC5hvxAvlP9Rx/F7O2k32WwXMWFhHh39E7p2ygbuGv8q567OXT7/kvnRM7FxaZmsfq9R6x2UfaG0FVv5fzpDD7PEMswDkhDAlyh1M27dpobfypnjMC8suVWUfTSRDMNS0aFmO/cQNONdbCudCnkWiX3v8AMqmlK45Taqk2tVR5Y40ObAWKx4nW/wDgsTw7KlkwZCc6JUK8ws/4GbKOPjfd2022zyQE4kL4nI0MqxME3M02QAMxOmkgFra37adKvKcbPxGOoMeUUhDtb+yJ/wDSxTf/ABimGJka7cOlOPAfpRR7AtWOLkz5xOkkkq282eTIFLK6dOPKwJ6pG3H6xHfKR8mg+GjmSIF3haR1yMRnZlJVQLEX5+c63O/trPGErEOauyj8qRfD9vnDf6mJ/lQrR4uRKyuI5om5u+JJYEr0klURNv8Arq8raaaaUKnhyJ4sVuiF2a/0h/zZf/cJavME982oNiBpw6C6Ht4+NZLhuVk17mSBxe56CgnXN6Stp0tb9dM9qbVmnlMjT2uAObV5BGLC18nOWueOlaZVItaC402i5+VibNs90Buxkiso1OjgnTfwqqeSyNovOncWBSL2c7f3iq7JNKp+iRdd5tl951qW5O7Vkh57nk5wSKoAS+hGbfp2j1UuMtblnAtOG21cqLDW3twhP5Wp2mPJeOwHSnjXwOzJH94FUDD7aKEZsG5C23MeCGMH9k1MYblVDcXwWJ6LKwKsvpLC0A3kfUY+OtOzp8ylmWHCbXDEaDWS3rwOenuFxhMsIsLGbDg6cGwDsf3gKpkO24EcZcLisoYMLmK9xCYdenb0T6/VUrgeUuFDIxhxgKPG46MZB5uFoRezcVa/fRmT5hZli5Ozs2CDMSScLgGJ/vMBmPjUTtXEOIp7OwIg24QQx0MeJiEZB4FQbDq4Urszb2CiwxUNOFSPDw2aM84RDuZVUdLtI0FMcZtrZ8iSL5xMmePHJrhpjbz2RJCdF1ylbW434VVtdQsyaOIbzvLnbL+kJEtmNsv6KD5bX3Z+lbr130wweOl5qI87JrBsMk521MuIZZSdd7rYN18b0VNvbPabnRjLf0lp7NDKu/B+bZLsB96/h20hh8bgQiL+kYOjHs5NbrfzKYyMbE6ZgbAcKkjUd4naMwje00gIh26Qc7aGCdRCdT9QGy9Qqb2/jpEnYJIygDZZsDp9Njpo5f2kVVPcKrk2IwjI4XaOFuY9qILyAa46QOhOu5bWPsqb28I3na+Jw6Ers/ovIFYebYuSdyR1FHFus33b6A1CJtGbX6Z9+1hv/sZbQ/sDQfnQk2rON0rb9kdW7ESZZv2hv9lqJHCl9MRhz0tonSVTpimzR/z6u2gdmMw0kiOmy90g34WXNL7N3XRZkajjD7UnLKDK2sm1F4boHIhG76oHjxvTN9u4nmWYTNcYTZkoNl9OeZlmbdbpKALcOFqewbKkDKehYS7RY2cejiCTEfG/hTB9g4jmWXICxwWzYrB0/WYeZmlX0uAIN9x4Xo189wO5I7Z2xPHLilWUhY59mqgsvRWeRVlA01zAnfu4WpSHa8/nCoX6Jx+JhPRXSNMM0qC9t4YDXjupDb2xp5JMWyICJZdnMhzKLiCQGU6nTKBfXfwvSsWy5TiVksMq7QnmvmX9W+EMQawP2za2+ps7+eoDBOUeIOEEpdc36NjxHoLbnDJY6W9G31ak32vKMUI8wytjzAeit+bGC58a9efj1aVFJydxHmgiyrm/R0WH0Zf1nOEuLngBY343qQbZU3nYkyjKNoma+Zf1XmPMh7Xv6elt/G1taFcgT5P7ZxEhizyls2BllPRQXkWRQH0UW0NrbuynWD2lKdlxyGV87YKWRmBIJccyc1xax1b10w2Js6WJoc4C5cDNE13TSRpUKobNxAJvu7adYLBFdlxxSSQxMMJLCS8ihBI6xgDMLggFTqL1GtiyuSsEx87sWYjNjxYkkaSYXLp2AkDquaFRk22sCsxc7Qw/p4g2Vs+kxgIBK7iOaPrFCiFktRVRTb0PPOegGNGsBvNAIN9+7jb1VkuOAszDcSPWKMMQ4PpH1n410KoroQHXtouFxRMdIDcSN6zRl2jMN0pHq9dJc3XRGu477jW/stai4ZmPU25iB/WX/Cv5ClF5Qz9anty1Gsi/GgEB3fPhRcnO+pKpymm4hD4H40qvKiS3or4X+NRAQUm0fbvO/sqLhxH1J1eUhvcxg+J+BozcqSdDGp7/AM9KiljFtDpXOZ7SKLhxGTEfKUKP1C+y3uoyco43P0kCAdagE/vWqI5kW3eNdES60Zg4jLKu2cALHmje39mnvJrh2ns4nWBT3xR3qu8wvVQEA7OyjOTxWWJ8dszhAt+rmlH5Uvgn2ebH6JDvtYrbxIFVcRDqorxDhRnDi+4u8/mcrZmliZjvLOCT3km9Gh2fhd0bRjNrZXNjfW+UG1UhYuv5tRZI16vZU5y3F9xoB2LDa3R9Z+Nc/QUH2EPaBr6qz5ZWHosy+sfnS0e0Zgf1jeJ+NGcOKuhe/wDhnDnXmozffoDfvpyuyEyCPIvNqSVSwygneQp0BqhjaswN8xPaDqfVRxt+cfWPrqcyDiLoaAuyIuEaD8K/ChVC/wCIZwNCTw30KMyDiIrIbSjKe3q+ffRY0J1+da66W3Hd2eFVEnSwJ3/Pqo3ODgLn54eNJ3Nh3H30W1vGgBfOSRw3dlFUAbtT18OGoFAODoB2ew11t9QAcfN/cKHHTuFER7m3Zf4UZW17/Z4UAOY13V0MOI+e2kSxBtRc+ljrUBYd+NcB8dOPzrTVZvn10qZSP5UWAX509h6q5cnqpucQeFdSUnfRYBylxv8Anqo7AcdOykMwHCuo1RYLBh3HwrsWvZrx7vn11wtrajqlrnrPwoBI4dSN/roxsN+7dRSov3UH4Dx9lSSELjfb86KZu6gy5T6u7WuFc3ZQQdkkFt3qoscg3W4fPdQKD2Vzdu+fm9BIbQb9OyhRGtx19tCgD//Z"/>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bg-BG"/>
          </a:p>
        </p:txBody>
      </p:sp>
      <p:pic>
        <p:nvPicPr>
          <p:cNvPr id="2054" name="Picture 6" descr="http://science-all.com/images/house/house-08.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49556" y="1920240"/>
            <a:ext cx="2574368" cy="1696577"/>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0" y="119511"/>
            <a:ext cx="12192000" cy="1015663"/>
          </a:xfrm>
          <a:prstGeom prst="rect">
            <a:avLst/>
          </a:prstGeom>
          <a:noFill/>
        </p:spPr>
        <p:txBody>
          <a:bodyPr wrap="square" rtlCol="0">
            <a:spAutoFit/>
          </a:bodyPr>
          <a:lstStyle/>
          <a:p>
            <a:pPr algn="ctr"/>
            <a:r>
              <a:rPr lang="en-GB" altLang="en-US" sz="6000" b="1" dirty="0">
                <a:solidFill>
                  <a:srgbClr val="5B9BD5">
                    <a:lumMod val="50000"/>
                  </a:srgbClr>
                </a:solidFill>
                <a:ea typeface="ＭＳ Ｐゴシック" charset="-128"/>
              </a:rPr>
              <a:t>P</a:t>
            </a:r>
            <a:r>
              <a:rPr lang="bs-Latn-BA" altLang="en-US" sz="6000" b="1" dirty="0">
                <a:solidFill>
                  <a:srgbClr val="5B9BD5">
                    <a:lumMod val="50000"/>
                  </a:srgbClr>
                </a:solidFill>
                <a:ea typeface="ＭＳ Ｐゴシック" charset="-128"/>
              </a:rPr>
              <a:t>roprietatea </a:t>
            </a:r>
            <a:r>
              <a:rPr lang="en-GB" altLang="en-US" sz="6000" b="1" dirty="0">
                <a:solidFill>
                  <a:srgbClr val="5B9BD5">
                    <a:lumMod val="50000"/>
                  </a:srgbClr>
                </a:solidFill>
                <a:ea typeface="ＭＳ Ｐゴシック" charset="-128"/>
              </a:rPr>
              <a:t>I</a:t>
            </a:r>
            <a:r>
              <a:rPr lang="bs-Latn-BA" altLang="en-US" sz="6000" b="1" dirty="0">
                <a:solidFill>
                  <a:srgbClr val="5B9BD5">
                    <a:lumMod val="50000"/>
                  </a:srgbClr>
                </a:solidFill>
                <a:ea typeface="ＭＳ Ｐゴシック" charset="-128"/>
              </a:rPr>
              <a:t>ntelectuală</a:t>
            </a:r>
            <a:endParaRPr lang="en-US" sz="6000" dirty="0"/>
          </a:p>
        </p:txBody>
      </p:sp>
    </p:spTree>
    <p:extLst>
      <p:ext uri="{BB962C8B-B14F-4D97-AF65-F5344CB8AC3E}">
        <p14:creationId xmlns:p14="http://schemas.microsoft.com/office/powerpoint/2010/main" val="2110020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el 1"/>
          <p:cNvSpPr>
            <a:spLocks noGrp="1"/>
          </p:cNvSpPr>
          <p:nvPr>
            <p:ph type="title"/>
          </p:nvPr>
        </p:nvSpPr>
        <p:spPr>
          <a:xfrm>
            <a:off x="0" y="-466"/>
            <a:ext cx="12192000" cy="1043752"/>
          </a:xfrm>
        </p:spPr>
        <p:txBody>
          <a:bodyPr>
            <a:noAutofit/>
          </a:bodyPr>
          <a:lstStyle/>
          <a:p>
            <a:pPr algn="ctr"/>
            <a:r>
              <a:rPr lang="en-GB" altLang="en-US" sz="6000" b="1" dirty="0">
                <a:solidFill>
                  <a:srgbClr val="5B9BD5">
                    <a:lumMod val="50000"/>
                  </a:srgbClr>
                </a:solidFill>
                <a:ea typeface="ＭＳ Ｐゴシック" charset="-128"/>
              </a:rPr>
              <a:t>P</a:t>
            </a:r>
            <a:r>
              <a:rPr lang="bs-Latn-BA" altLang="en-US" sz="6000" b="1" dirty="0">
                <a:solidFill>
                  <a:srgbClr val="5B9BD5">
                    <a:lumMod val="50000"/>
                  </a:srgbClr>
                </a:solidFill>
                <a:ea typeface="ＭＳ Ｐゴシック" charset="-128"/>
              </a:rPr>
              <a:t>roprietatea </a:t>
            </a:r>
            <a:r>
              <a:rPr lang="en-GB" altLang="en-US" sz="6000" b="1" dirty="0">
                <a:solidFill>
                  <a:srgbClr val="5B9BD5">
                    <a:lumMod val="50000"/>
                  </a:srgbClr>
                </a:solidFill>
                <a:ea typeface="ＭＳ Ｐゴシック" charset="-128"/>
              </a:rPr>
              <a:t>I</a:t>
            </a:r>
            <a:r>
              <a:rPr lang="bs-Latn-BA" altLang="en-US" sz="6000" b="1" dirty="0">
                <a:solidFill>
                  <a:srgbClr val="5B9BD5">
                    <a:lumMod val="50000"/>
                  </a:srgbClr>
                </a:solidFill>
                <a:ea typeface="ＭＳ Ｐゴシック" charset="-128"/>
              </a:rPr>
              <a:t>ntelectuală</a:t>
            </a:r>
            <a:endParaRPr lang="en-US" sz="6000" dirty="0"/>
          </a:p>
        </p:txBody>
      </p:sp>
      <p:sp>
        <p:nvSpPr>
          <p:cNvPr id="17411" name="Textfeld 6"/>
          <p:cNvSpPr txBox="1">
            <a:spLocks noChangeArrowheads="1"/>
          </p:cNvSpPr>
          <p:nvPr/>
        </p:nvSpPr>
        <p:spPr bwMode="auto">
          <a:xfrm>
            <a:off x="1110258" y="1160859"/>
            <a:ext cx="169868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800"/>
              </a:spcBef>
              <a:buClr>
                <a:schemeClr val="accent1"/>
              </a:buClr>
              <a:buFont typeface="Arial" panose="020B0604020202020204" pitchFamily="34" charset="0"/>
              <a:buChar char="•"/>
              <a:defRPr sz="2800">
                <a:solidFill>
                  <a:schemeClr val="tx1"/>
                </a:solidFill>
                <a:latin typeface="Constantia" panose="02030602050306030303" pitchFamily="18" charset="0"/>
              </a:defRPr>
            </a:lvl1pPr>
            <a:lvl2pPr marL="742950" indent="-285750">
              <a:lnSpc>
                <a:spcPct val="90000"/>
              </a:lnSpc>
              <a:spcBef>
                <a:spcPts val="1200"/>
              </a:spcBef>
              <a:buClr>
                <a:schemeClr val="accent1"/>
              </a:buClr>
              <a:buFont typeface="Arial" panose="020B0604020202020204" pitchFamily="34" charset="0"/>
              <a:buChar char="–"/>
              <a:defRPr sz="2400">
                <a:solidFill>
                  <a:schemeClr val="tx1"/>
                </a:solidFill>
                <a:latin typeface="Constantia" panose="02030602050306030303" pitchFamily="18" charset="0"/>
              </a:defRPr>
            </a:lvl2pPr>
            <a:lvl3pPr marL="11430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3pPr>
            <a:lvl4pPr marL="16002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4pPr>
            <a:lvl5pPr marL="20574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5pPr>
            <a:lvl6pPr marL="25146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6pPr>
            <a:lvl7pPr marL="29718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7pPr>
            <a:lvl8pPr marL="34290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8pPr>
            <a:lvl9pPr marL="38862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9pPr>
          </a:lstStyle>
          <a:p>
            <a:pPr>
              <a:lnSpc>
                <a:spcPct val="100000"/>
              </a:lnSpc>
              <a:spcBef>
                <a:spcPct val="0"/>
              </a:spcBef>
              <a:buClrTx/>
              <a:buNone/>
            </a:pPr>
            <a:r>
              <a:rPr lang="en-US" altLang="bg-BG" sz="2000" b="1" dirty="0" err="1">
                <a:latin typeface="Arial" panose="020B0604020202020204" pitchFamily="34" charset="0"/>
              </a:rPr>
              <a:t>Drept</a:t>
            </a:r>
            <a:r>
              <a:rPr lang="en-US" altLang="bg-BG" sz="2000" b="1" dirty="0">
                <a:latin typeface="Arial" panose="020B0604020202020204" pitchFamily="34" charset="0"/>
              </a:rPr>
              <a:t> legal</a:t>
            </a:r>
            <a:endParaRPr lang="en-US" altLang="bg-BG" sz="2000" b="1" dirty="0">
              <a:latin typeface="Arial" panose="020B0604020202020204" pitchFamily="34" charset="0"/>
            </a:endParaRPr>
          </a:p>
        </p:txBody>
      </p:sp>
      <p:sp>
        <p:nvSpPr>
          <p:cNvPr id="17412" name="Textfeld 7"/>
          <p:cNvSpPr txBox="1">
            <a:spLocks noChangeArrowheads="1"/>
          </p:cNvSpPr>
          <p:nvPr/>
        </p:nvSpPr>
        <p:spPr bwMode="auto">
          <a:xfrm>
            <a:off x="3456661" y="1189138"/>
            <a:ext cx="151035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800"/>
              </a:spcBef>
              <a:buClr>
                <a:schemeClr val="accent1"/>
              </a:buClr>
              <a:buFont typeface="Arial" panose="020B0604020202020204" pitchFamily="34" charset="0"/>
              <a:buChar char="•"/>
              <a:defRPr sz="2800">
                <a:solidFill>
                  <a:schemeClr val="tx1"/>
                </a:solidFill>
                <a:latin typeface="Constantia" panose="02030602050306030303" pitchFamily="18" charset="0"/>
              </a:defRPr>
            </a:lvl1pPr>
            <a:lvl2pPr marL="742950" indent="-285750">
              <a:lnSpc>
                <a:spcPct val="90000"/>
              </a:lnSpc>
              <a:spcBef>
                <a:spcPts val="1200"/>
              </a:spcBef>
              <a:buClr>
                <a:schemeClr val="accent1"/>
              </a:buClr>
              <a:buFont typeface="Arial" panose="020B0604020202020204" pitchFamily="34" charset="0"/>
              <a:buChar char="–"/>
              <a:defRPr sz="2400">
                <a:solidFill>
                  <a:schemeClr val="tx1"/>
                </a:solidFill>
                <a:latin typeface="Constantia" panose="02030602050306030303" pitchFamily="18" charset="0"/>
              </a:defRPr>
            </a:lvl2pPr>
            <a:lvl3pPr marL="11430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3pPr>
            <a:lvl4pPr marL="16002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4pPr>
            <a:lvl5pPr marL="20574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5pPr>
            <a:lvl6pPr marL="25146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6pPr>
            <a:lvl7pPr marL="29718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7pPr>
            <a:lvl8pPr marL="34290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8pPr>
            <a:lvl9pPr marL="38862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9pPr>
          </a:lstStyle>
          <a:p>
            <a:pPr>
              <a:lnSpc>
                <a:spcPct val="100000"/>
              </a:lnSpc>
              <a:spcBef>
                <a:spcPct val="0"/>
              </a:spcBef>
              <a:buClrTx/>
              <a:buNone/>
            </a:pPr>
            <a:r>
              <a:rPr lang="en-US" altLang="bg-BG" sz="2000" b="1" dirty="0" err="1">
                <a:latin typeface="Arial" panose="020B0604020202020204" pitchFamily="34" charset="0"/>
              </a:rPr>
              <a:t>Pentru</a:t>
            </a:r>
            <a:r>
              <a:rPr lang="en-US" altLang="bg-BG" sz="2000" b="1" dirty="0">
                <a:latin typeface="Arial" panose="020B0604020202020204" pitchFamily="34" charset="0"/>
              </a:rPr>
              <a:t> </a:t>
            </a:r>
            <a:r>
              <a:rPr lang="en-US" altLang="bg-BG" sz="2000" b="1" dirty="0" err="1">
                <a:latin typeface="Arial" panose="020B0604020202020204" pitchFamily="34" charset="0"/>
              </a:rPr>
              <a:t>ce</a:t>
            </a:r>
            <a:r>
              <a:rPr lang="en-US" altLang="bg-BG" sz="2000" b="1" dirty="0">
                <a:latin typeface="Arial" panose="020B0604020202020204" pitchFamily="34" charset="0"/>
              </a:rPr>
              <a:t>?</a:t>
            </a:r>
            <a:endParaRPr lang="en-US" altLang="bg-BG" sz="2000" b="1" dirty="0">
              <a:latin typeface="Arial" panose="020B0604020202020204" pitchFamily="34" charset="0"/>
            </a:endParaRPr>
          </a:p>
        </p:txBody>
      </p:sp>
      <p:sp>
        <p:nvSpPr>
          <p:cNvPr id="17413" name="Textfeld 8"/>
          <p:cNvSpPr txBox="1">
            <a:spLocks noChangeArrowheads="1"/>
          </p:cNvSpPr>
          <p:nvPr/>
        </p:nvSpPr>
        <p:spPr bwMode="auto">
          <a:xfrm>
            <a:off x="6181921" y="1175498"/>
            <a:ext cx="91242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800"/>
              </a:spcBef>
              <a:buClr>
                <a:schemeClr val="accent1"/>
              </a:buClr>
              <a:buFont typeface="Arial" panose="020B0604020202020204" pitchFamily="34" charset="0"/>
              <a:buChar char="•"/>
              <a:defRPr sz="2800">
                <a:solidFill>
                  <a:schemeClr val="tx1"/>
                </a:solidFill>
                <a:latin typeface="Constantia" panose="02030602050306030303" pitchFamily="18" charset="0"/>
              </a:defRPr>
            </a:lvl1pPr>
            <a:lvl2pPr marL="742950" indent="-285750">
              <a:lnSpc>
                <a:spcPct val="90000"/>
              </a:lnSpc>
              <a:spcBef>
                <a:spcPts val="1200"/>
              </a:spcBef>
              <a:buClr>
                <a:schemeClr val="accent1"/>
              </a:buClr>
              <a:buFont typeface="Arial" panose="020B0604020202020204" pitchFamily="34" charset="0"/>
              <a:buChar char="–"/>
              <a:defRPr sz="2400">
                <a:solidFill>
                  <a:schemeClr val="tx1"/>
                </a:solidFill>
                <a:latin typeface="Constantia" panose="02030602050306030303" pitchFamily="18" charset="0"/>
              </a:defRPr>
            </a:lvl2pPr>
            <a:lvl3pPr marL="11430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3pPr>
            <a:lvl4pPr marL="16002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4pPr>
            <a:lvl5pPr marL="20574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5pPr>
            <a:lvl6pPr marL="25146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6pPr>
            <a:lvl7pPr marL="29718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7pPr>
            <a:lvl8pPr marL="34290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8pPr>
            <a:lvl9pPr marL="38862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9pPr>
          </a:lstStyle>
          <a:p>
            <a:pPr eaLnBrk="1" hangingPunct="1">
              <a:lnSpc>
                <a:spcPct val="100000"/>
              </a:lnSpc>
              <a:spcBef>
                <a:spcPct val="0"/>
              </a:spcBef>
              <a:buClrTx/>
              <a:buFontTx/>
              <a:buNone/>
            </a:pPr>
            <a:r>
              <a:rPr lang="en-US" altLang="bg-BG" sz="2000" b="1" dirty="0" smtClean="0">
                <a:latin typeface="Arial" panose="020B0604020202020204" pitchFamily="34" charset="0"/>
              </a:rPr>
              <a:t>Cum?</a:t>
            </a:r>
            <a:endParaRPr lang="en-US" altLang="bg-BG" sz="2000" b="1" dirty="0">
              <a:latin typeface="Arial" panose="020B0604020202020204" pitchFamily="34" charset="0"/>
            </a:endParaRPr>
          </a:p>
        </p:txBody>
      </p:sp>
      <p:sp>
        <p:nvSpPr>
          <p:cNvPr id="10" name="Rechteck 9"/>
          <p:cNvSpPr/>
          <p:nvPr/>
        </p:nvSpPr>
        <p:spPr>
          <a:xfrm>
            <a:off x="1099840" y="2949899"/>
            <a:ext cx="1500188" cy="76646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o-MD" dirty="0" err="1" smtClean="0">
                <a:solidFill>
                  <a:srgbClr val="FFFFFF"/>
                </a:solidFill>
                <a:latin typeface="Calibri" pitchFamily="34" charset="0"/>
              </a:rPr>
              <a:t>B</a:t>
            </a:r>
            <a:r>
              <a:rPr lang="en-US" dirty="0" err="1" smtClean="0">
                <a:solidFill>
                  <a:srgbClr val="FFFFFF"/>
                </a:solidFill>
                <a:latin typeface="Calibri" pitchFamily="34" charset="0"/>
              </a:rPr>
              <a:t>revete</a:t>
            </a:r>
            <a:r>
              <a:rPr lang="en-US" dirty="0" smtClean="0">
                <a:solidFill>
                  <a:srgbClr val="FFFFFF"/>
                </a:solidFill>
                <a:latin typeface="Calibri" pitchFamily="34" charset="0"/>
              </a:rPr>
              <a:t> </a:t>
            </a:r>
            <a:r>
              <a:rPr lang="en-US" dirty="0">
                <a:solidFill>
                  <a:srgbClr val="FFFFFF"/>
                </a:solidFill>
                <a:latin typeface="Calibri" pitchFamily="34" charset="0"/>
              </a:rPr>
              <a:t>de </a:t>
            </a:r>
            <a:r>
              <a:rPr lang="en-US" dirty="0" err="1">
                <a:solidFill>
                  <a:srgbClr val="FFFFFF"/>
                </a:solidFill>
                <a:latin typeface="Calibri" pitchFamily="34" charset="0"/>
              </a:rPr>
              <a:t>invenție</a:t>
            </a:r>
            <a:endParaRPr lang="en-US" sz="1688" dirty="0"/>
          </a:p>
        </p:txBody>
      </p:sp>
      <p:sp>
        <p:nvSpPr>
          <p:cNvPr id="11" name="Rechteck 10"/>
          <p:cNvSpPr/>
          <p:nvPr/>
        </p:nvSpPr>
        <p:spPr>
          <a:xfrm>
            <a:off x="2921497" y="2949899"/>
            <a:ext cx="2430363" cy="70098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smtClean="0">
                <a:solidFill>
                  <a:srgbClr val="FFFFFF"/>
                </a:solidFill>
                <a:latin typeface="Calibri" pitchFamily="34" charset="0"/>
              </a:rPr>
              <a:t>Noile</a:t>
            </a:r>
            <a:r>
              <a:rPr lang="en-US" dirty="0" smtClean="0">
                <a:solidFill>
                  <a:srgbClr val="FFFFFF"/>
                </a:solidFill>
                <a:latin typeface="Calibri" pitchFamily="34" charset="0"/>
              </a:rPr>
              <a:t> </a:t>
            </a:r>
            <a:r>
              <a:rPr lang="en-US" dirty="0" err="1" smtClean="0">
                <a:solidFill>
                  <a:srgbClr val="FFFFFF"/>
                </a:solidFill>
                <a:latin typeface="Calibri" pitchFamily="34" charset="0"/>
              </a:rPr>
              <a:t>inven</a:t>
            </a:r>
            <a:r>
              <a:rPr lang="ro-MD" dirty="0" smtClean="0">
                <a:solidFill>
                  <a:srgbClr val="FFFFFF"/>
                </a:solidFill>
                <a:latin typeface="Calibri" pitchFamily="34" charset="0"/>
              </a:rPr>
              <a:t>ții</a:t>
            </a:r>
            <a:endParaRPr lang="en-US" dirty="0">
              <a:solidFill>
                <a:srgbClr val="FFFFFF"/>
              </a:solidFill>
              <a:latin typeface="Calibri" pitchFamily="34" charset="0"/>
            </a:endParaRPr>
          </a:p>
        </p:txBody>
      </p:sp>
      <p:sp>
        <p:nvSpPr>
          <p:cNvPr id="14" name="Rechteck 13"/>
          <p:cNvSpPr/>
          <p:nvPr/>
        </p:nvSpPr>
        <p:spPr>
          <a:xfrm>
            <a:off x="1110258" y="4006455"/>
            <a:ext cx="1500188" cy="76646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solidFill>
                  <a:srgbClr val="FFFFFF"/>
                </a:solidFill>
                <a:latin typeface="Calibri" pitchFamily="34" charset="0"/>
              </a:rPr>
              <a:t>Mărci</a:t>
            </a:r>
            <a:r>
              <a:rPr lang="en-US" dirty="0">
                <a:solidFill>
                  <a:srgbClr val="FFFFFF"/>
                </a:solidFill>
                <a:latin typeface="Calibri" pitchFamily="34" charset="0"/>
              </a:rPr>
              <a:t> </a:t>
            </a:r>
            <a:r>
              <a:rPr lang="en-US" dirty="0" err="1">
                <a:solidFill>
                  <a:srgbClr val="FFFFFF"/>
                </a:solidFill>
                <a:latin typeface="Calibri" pitchFamily="34" charset="0"/>
              </a:rPr>
              <a:t>înregistrate</a:t>
            </a:r>
            <a:endParaRPr lang="en-US" dirty="0">
              <a:solidFill>
                <a:srgbClr val="FFFFFF"/>
              </a:solidFill>
              <a:latin typeface="Calibri" pitchFamily="34" charset="0"/>
            </a:endParaRPr>
          </a:p>
        </p:txBody>
      </p:sp>
      <p:sp>
        <p:nvSpPr>
          <p:cNvPr id="15" name="Rechteck 14"/>
          <p:cNvSpPr/>
          <p:nvPr/>
        </p:nvSpPr>
        <p:spPr>
          <a:xfrm>
            <a:off x="2931732" y="4006455"/>
            <a:ext cx="2430363" cy="76646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875" dirty="0" err="1"/>
              <a:t>Identificarea</a:t>
            </a:r>
            <a:r>
              <a:rPr lang="en-US" sz="1875" dirty="0"/>
              <a:t> </a:t>
            </a:r>
            <a:r>
              <a:rPr lang="en-US" sz="1875" dirty="0" err="1"/>
              <a:t>distinctă</a:t>
            </a:r>
            <a:r>
              <a:rPr lang="en-US" sz="1875" dirty="0"/>
              <a:t> a </a:t>
            </a:r>
            <a:r>
              <a:rPr lang="en-US" sz="1875" dirty="0" err="1"/>
              <a:t>bunurilor</a:t>
            </a:r>
            <a:r>
              <a:rPr lang="en-US" sz="1875" dirty="0"/>
              <a:t> </a:t>
            </a:r>
            <a:r>
              <a:rPr lang="en-US" sz="1875" dirty="0" err="1"/>
              <a:t>sau</a:t>
            </a:r>
            <a:r>
              <a:rPr lang="en-US" sz="1875" dirty="0"/>
              <a:t> </a:t>
            </a:r>
            <a:r>
              <a:rPr lang="en-US" sz="1875" dirty="0" err="1"/>
              <a:t>serviciilor</a:t>
            </a:r>
            <a:endParaRPr lang="en-US" sz="1875" dirty="0"/>
          </a:p>
        </p:txBody>
      </p:sp>
      <p:sp>
        <p:nvSpPr>
          <p:cNvPr id="16" name="Rechteck 15"/>
          <p:cNvSpPr/>
          <p:nvPr/>
        </p:nvSpPr>
        <p:spPr>
          <a:xfrm>
            <a:off x="5702453" y="4037489"/>
            <a:ext cx="1985367" cy="76646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o-MD" dirty="0" smtClean="0"/>
              <a:t>Înregistrare</a:t>
            </a:r>
            <a:endParaRPr lang="en-US" dirty="0"/>
          </a:p>
        </p:txBody>
      </p:sp>
      <p:sp>
        <p:nvSpPr>
          <p:cNvPr id="17" name="Rechteck 16"/>
          <p:cNvSpPr/>
          <p:nvPr/>
        </p:nvSpPr>
        <p:spPr>
          <a:xfrm>
            <a:off x="1099840" y="5060252"/>
            <a:ext cx="1500188" cy="76646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solidFill>
                  <a:srgbClr val="FFFFFF"/>
                </a:solidFill>
                <a:cs typeface="Arial" charset="0"/>
              </a:rPr>
              <a:t>Proiecte</a:t>
            </a:r>
            <a:r>
              <a:rPr lang="en-US" dirty="0">
                <a:solidFill>
                  <a:srgbClr val="FFFFFF"/>
                </a:solidFill>
                <a:cs typeface="Arial" charset="0"/>
              </a:rPr>
              <a:t> </a:t>
            </a:r>
            <a:r>
              <a:rPr lang="en-US" dirty="0" err="1">
                <a:solidFill>
                  <a:srgbClr val="FFFFFF"/>
                </a:solidFill>
                <a:cs typeface="Arial" charset="0"/>
              </a:rPr>
              <a:t>industriale</a:t>
            </a:r>
            <a:endParaRPr lang="en-US" dirty="0">
              <a:solidFill>
                <a:srgbClr val="FFFFFF"/>
              </a:solidFill>
              <a:cs typeface="Arial" charset="0"/>
            </a:endParaRPr>
          </a:p>
        </p:txBody>
      </p:sp>
      <p:sp>
        <p:nvSpPr>
          <p:cNvPr id="19" name="Rechteck 18"/>
          <p:cNvSpPr/>
          <p:nvPr/>
        </p:nvSpPr>
        <p:spPr>
          <a:xfrm>
            <a:off x="5741816" y="5020472"/>
            <a:ext cx="1985367" cy="76646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o-MD" dirty="0"/>
              <a:t>Înregistrare</a:t>
            </a:r>
            <a:endParaRPr lang="en-US" dirty="0"/>
          </a:p>
        </p:txBody>
      </p:sp>
      <p:sp>
        <p:nvSpPr>
          <p:cNvPr id="17421" name="Rechteck 3"/>
          <p:cNvSpPr>
            <a:spLocks noChangeArrowheads="1"/>
          </p:cNvSpPr>
          <p:nvPr/>
        </p:nvSpPr>
        <p:spPr bwMode="auto">
          <a:xfrm>
            <a:off x="1099840" y="1890119"/>
            <a:ext cx="1500188" cy="766464"/>
          </a:xfrm>
          <a:prstGeom prst="rect">
            <a:avLst/>
          </a:prstGeom>
          <a:solidFill>
            <a:schemeClr val="accent1"/>
          </a:solidFill>
          <a:ln w="25400" algn="ctr">
            <a:solidFill>
              <a:schemeClr val="accent1"/>
            </a:solidFill>
            <a:miter lim="800000"/>
            <a:headEnd/>
            <a:tailEnd/>
          </a:ln>
        </p:spPr>
        <p:txBody>
          <a:bodyPr anchor="ctr"/>
          <a:lstStyle>
            <a:lvl1pPr>
              <a:lnSpc>
                <a:spcPct val="90000"/>
              </a:lnSpc>
              <a:spcBef>
                <a:spcPts val="1800"/>
              </a:spcBef>
              <a:buClr>
                <a:schemeClr val="accent1"/>
              </a:buClr>
              <a:buFont typeface="Arial" panose="020B0604020202020204" pitchFamily="34" charset="0"/>
              <a:buChar char="•"/>
              <a:defRPr sz="2800">
                <a:solidFill>
                  <a:schemeClr val="tx1"/>
                </a:solidFill>
                <a:latin typeface="Constantia" panose="02030602050306030303" pitchFamily="18" charset="0"/>
              </a:defRPr>
            </a:lvl1pPr>
            <a:lvl2pPr marL="742950" indent="-285750">
              <a:lnSpc>
                <a:spcPct val="90000"/>
              </a:lnSpc>
              <a:spcBef>
                <a:spcPts val="1200"/>
              </a:spcBef>
              <a:buClr>
                <a:schemeClr val="accent1"/>
              </a:buClr>
              <a:buFont typeface="Arial" panose="020B0604020202020204" pitchFamily="34" charset="0"/>
              <a:buChar char="–"/>
              <a:defRPr sz="2400">
                <a:solidFill>
                  <a:schemeClr val="tx1"/>
                </a:solidFill>
                <a:latin typeface="Constantia" panose="02030602050306030303" pitchFamily="18" charset="0"/>
              </a:defRPr>
            </a:lvl2pPr>
            <a:lvl3pPr marL="11430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3pPr>
            <a:lvl4pPr marL="16002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4pPr>
            <a:lvl5pPr marL="20574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5pPr>
            <a:lvl6pPr marL="25146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6pPr>
            <a:lvl7pPr marL="29718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7pPr>
            <a:lvl8pPr marL="34290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8pPr>
            <a:lvl9pPr marL="38862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9pPr>
          </a:lstStyle>
          <a:p>
            <a:pPr algn="ctr">
              <a:lnSpc>
                <a:spcPct val="100000"/>
              </a:lnSpc>
              <a:spcBef>
                <a:spcPct val="0"/>
              </a:spcBef>
              <a:buClrTx/>
              <a:buNone/>
            </a:pPr>
            <a:r>
              <a:rPr lang="en-US" altLang="bg-BG" sz="1800" dirty="0" err="1">
                <a:solidFill>
                  <a:srgbClr val="FFFFFF"/>
                </a:solidFill>
                <a:latin typeface="Calibri" panose="020F0502020204030204" pitchFamily="34" charset="0"/>
              </a:rPr>
              <a:t>Drepturi</a:t>
            </a:r>
            <a:r>
              <a:rPr lang="en-US" altLang="bg-BG" sz="1800" dirty="0">
                <a:solidFill>
                  <a:srgbClr val="FFFFFF"/>
                </a:solidFill>
                <a:latin typeface="Calibri" panose="020F0502020204030204" pitchFamily="34" charset="0"/>
              </a:rPr>
              <a:t> de </a:t>
            </a:r>
            <a:r>
              <a:rPr lang="en-US" altLang="bg-BG" sz="1800" dirty="0" err="1">
                <a:solidFill>
                  <a:srgbClr val="FFFFFF"/>
                </a:solidFill>
                <a:latin typeface="Calibri" panose="020F0502020204030204" pitchFamily="34" charset="0"/>
              </a:rPr>
              <a:t>autor</a:t>
            </a:r>
            <a:endParaRPr lang="en-US" altLang="bg-BG" sz="1800" dirty="0">
              <a:solidFill>
                <a:srgbClr val="FFFFFF"/>
              </a:solidFill>
              <a:latin typeface="Calibri" panose="020F0502020204030204" pitchFamily="34" charset="0"/>
            </a:endParaRPr>
          </a:p>
        </p:txBody>
      </p:sp>
      <p:sp>
        <p:nvSpPr>
          <p:cNvPr id="17422" name="Rechteck 4"/>
          <p:cNvSpPr>
            <a:spLocks noChangeArrowheads="1"/>
          </p:cNvSpPr>
          <p:nvPr/>
        </p:nvSpPr>
        <p:spPr bwMode="auto">
          <a:xfrm>
            <a:off x="2921498" y="1883181"/>
            <a:ext cx="2430363" cy="766464"/>
          </a:xfrm>
          <a:prstGeom prst="rect">
            <a:avLst/>
          </a:prstGeom>
          <a:solidFill>
            <a:schemeClr val="accent1"/>
          </a:solidFill>
          <a:ln w="25400" algn="ctr">
            <a:solidFill>
              <a:schemeClr val="accent1"/>
            </a:solidFill>
            <a:miter lim="800000"/>
            <a:headEnd/>
            <a:tailEnd/>
          </a:ln>
        </p:spPr>
        <p:txBody>
          <a:bodyPr anchor="ctr"/>
          <a:lstStyle>
            <a:lvl1pPr>
              <a:lnSpc>
                <a:spcPct val="90000"/>
              </a:lnSpc>
              <a:spcBef>
                <a:spcPts val="1800"/>
              </a:spcBef>
              <a:buClr>
                <a:schemeClr val="accent1"/>
              </a:buClr>
              <a:buFont typeface="Arial" panose="020B0604020202020204" pitchFamily="34" charset="0"/>
              <a:buChar char="•"/>
              <a:defRPr sz="2800">
                <a:solidFill>
                  <a:schemeClr val="tx1"/>
                </a:solidFill>
                <a:latin typeface="Constantia" panose="02030602050306030303" pitchFamily="18" charset="0"/>
              </a:defRPr>
            </a:lvl1pPr>
            <a:lvl2pPr marL="742950" indent="-285750">
              <a:lnSpc>
                <a:spcPct val="90000"/>
              </a:lnSpc>
              <a:spcBef>
                <a:spcPts val="1200"/>
              </a:spcBef>
              <a:buClr>
                <a:schemeClr val="accent1"/>
              </a:buClr>
              <a:buFont typeface="Arial" panose="020B0604020202020204" pitchFamily="34" charset="0"/>
              <a:buChar char="–"/>
              <a:defRPr sz="2400">
                <a:solidFill>
                  <a:schemeClr val="tx1"/>
                </a:solidFill>
                <a:latin typeface="Constantia" panose="02030602050306030303" pitchFamily="18" charset="0"/>
              </a:defRPr>
            </a:lvl2pPr>
            <a:lvl3pPr marL="11430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3pPr>
            <a:lvl4pPr marL="16002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4pPr>
            <a:lvl5pPr marL="20574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5pPr>
            <a:lvl6pPr marL="25146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6pPr>
            <a:lvl7pPr marL="29718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7pPr>
            <a:lvl8pPr marL="34290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8pPr>
            <a:lvl9pPr marL="38862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9pPr>
          </a:lstStyle>
          <a:p>
            <a:pPr algn="ctr">
              <a:lnSpc>
                <a:spcPct val="100000"/>
              </a:lnSpc>
              <a:spcBef>
                <a:spcPct val="0"/>
              </a:spcBef>
              <a:buClrTx/>
              <a:buNone/>
            </a:pPr>
            <a:r>
              <a:rPr lang="en-US" altLang="bg-BG" sz="1800" dirty="0" err="1">
                <a:solidFill>
                  <a:srgbClr val="FFFFFF"/>
                </a:solidFill>
                <a:latin typeface="Calibri" panose="020F0502020204030204" pitchFamily="34" charset="0"/>
              </a:rPr>
              <a:t>Forme</a:t>
            </a:r>
            <a:r>
              <a:rPr lang="en-US" altLang="bg-BG" sz="1800" dirty="0">
                <a:solidFill>
                  <a:srgbClr val="FFFFFF"/>
                </a:solidFill>
                <a:latin typeface="Calibri" panose="020F0502020204030204" pitchFamily="34" charset="0"/>
              </a:rPr>
              <a:t> creative </a:t>
            </a:r>
            <a:r>
              <a:rPr lang="en-US" altLang="bg-BG" sz="1800" dirty="0" err="1">
                <a:solidFill>
                  <a:srgbClr val="FFFFFF"/>
                </a:solidFill>
                <a:latin typeface="Calibri" panose="020F0502020204030204" pitchFamily="34" charset="0"/>
              </a:rPr>
              <a:t>sau</a:t>
            </a:r>
            <a:r>
              <a:rPr lang="en-US" altLang="bg-BG" sz="1800" dirty="0">
                <a:solidFill>
                  <a:srgbClr val="FFFFFF"/>
                </a:solidFill>
                <a:latin typeface="Calibri" panose="020F0502020204030204" pitchFamily="34" charset="0"/>
              </a:rPr>
              <a:t> </a:t>
            </a:r>
            <a:r>
              <a:rPr lang="en-US" altLang="bg-BG" sz="1800" dirty="0" err="1">
                <a:solidFill>
                  <a:srgbClr val="FFFFFF"/>
                </a:solidFill>
                <a:latin typeface="Calibri" panose="020F0502020204030204" pitchFamily="34" charset="0"/>
              </a:rPr>
              <a:t>artistice</a:t>
            </a:r>
            <a:r>
              <a:rPr lang="en-US" altLang="bg-BG" sz="1800" dirty="0">
                <a:solidFill>
                  <a:srgbClr val="FFFFFF"/>
                </a:solidFill>
                <a:latin typeface="Calibri" panose="020F0502020204030204" pitchFamily="34" charset="0"/>
              </a:rPr>
              <a:t> </a:t>
            </a:r>
            <a:r>
              <a:rPr lang="en-US" altLang="bg-BG" sz="1800" dirty="0" err="1">
                <a:solidFill>
                  <a:srgbClr val="FFFFFF"/>
                </a:solidFill>
                <a:latin typeface="Calibri" panose="020F0502020204030204" pitchFamily="34" charset="0"/>
              </a:rPr>
              <a:t>originale</a:t>
            </a:r>
            <a:endParaRPr lang="en-US" altLang="bg-BG" sz="1800" dirty="0">
              <a:solidFill>
                <a:srgbClr val="FFFFFF"/>
              </a:solidFill>
              <a:latin typeface="Calibri" panose="020F0502020204030204" pitchFamily="34" charset="0"/>
            </a:endParaRPr>
          </a:p>
        </p:txBody>
      </p:sp>
      <p:sp>
        <p:nvSpPr>
          <p:cNvPr id="17423" name="Rechteck 5"/>
          <p:cNvSpPr>
            <a:spLocks noChangeArrowheads="1"/>
          </p:cNvSpPr>
          <p:nvPr/>
        </p:nvSpPr>
        <p:spPr bwMode="auto">
          <a:xfrm>
            <a:off x="5673331" y="1883181"/>
            <a:ext cx="1985367" cy="766464"/>
          </a:xfrm>
          <a:prstGeom prst="rect">
            <a:avLst/>
          </a:prstGeom>
          <a:solidFill>
            <a:schemeClr val="accent1"/>
          </a:solidFill>
          <a:ln w="25400" algn="ctr">
            <a:solidFill>
              <a:schemeClr val="accent1"/>
            </a:solidFill>
            <a:miter lim="800000"/>
            <a:headEnd/>
            <a:tailEnd/>
          </a:ln>
        </p:spPr>
        <p:txBody>
          <a:bodyPr anchor="ctr"/>
          <a:lstStyle>
            <a:lvl1pPr>
              <a:lnSpc>
                <a:spcPct val="90000"/>
              </a:lnSpc>
              <a:spcBef>
                <a:spcPts val="1800"/>
              </a:spcBef>
              <a:buClr>
                <a:schemeClr val="accent1"/>
              </a:buClr>
              <a:buFont typeface="Arial" panose="020B0604020202020204" pitchFamily="34" charset="0"/>
              <a:buChar char="•"/>
              <a:defRPr sz="2800">
                <a:solidFill>
                  <a:schemeClr val="tx1"/>
                </a:solidFill>
                <a:latin typeface="Constantia" panose="02030602050306030303" pitchFamily="18" charset="0"/>
              </a:defRPr>
            </a:lvl1pPr>
            <a:lvl2pPr marL="742950" indent="-285750">
              <a:lnSpc>
                <a:spcPct val="90000"/>
              </a:lnSpc>
              <a:spcBef>
                <a:spcPts val="1200"/>
              </a:spcBef>
              <a:buClr>
                <a:schemeClr val="accent1"/>
              </a:buClr>
              <a:buFont typeface="Arial" panose="020B0604020202020204" pitchFamily="34" charset="0"/>
              <a:buChar char="–"/>
              <a:defRPr sz="2400">
                <a:solidFill>
                  <a:schemeClr val="tx1"/>
                </a:solidFill>
                <a:latin typeface="Constantia" panose="02030602050306030303" pitchFamily="18" charset="0"/>
              </a:defRPr>
            </a:lvl2pPr>
            <a:lvl3pPr marL="11430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3pPr>
            <a:lvl4pPr marL="16002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4pPr>
            <a:lvl5pPr marL="20574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5pPr>
            <a:lvl6pPr marL="25146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6pPr>
            <a:lvl7pPr marL="29718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7pPr>
            <a:lvl8pPr marL="34290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8pPr>
            <a:lvl9pPr marL="38862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9pPr>
          </a:lstStyle>
          <a:p>
            <a:pPr algn="ctr">
              <a:lnSpc>
                <a:spcPct val="100000"/>
              </a:lnSpc>
              <a:spcBef>
                <a:spcPct val="0"/>
              </a:spcBef>
              <a:buClrTx/>
              <a:buNone/>
            </a:pPr>
            <a:r>
              <a:rPr lang="en-US" altLang="bg-BG" sz="1800" dirty="0" err="1">
                <a:solidFill>
                  <a:srgbClr val="FFFFFF"/>
                </a:solidFill>
                <a:latin typeface="Calibri" panose="020F0502020204030204" pitchFamily="34" charset="0"/>
              </a:rPr>
              <a:t>Exista</a:t>
            </a:r>
            <a:r>
              <a:rPr lang="en-US" altLang="bg-BG" sz="1800" dirty="0">
                <a:solidFill>
                  <a:srgbClr val="FFFFFF"/>
                </a:solidFill>
                <a:latin typeface="Calibri" panose="020F0502020204030204" pitchFamily="34" charset="0"/>
              </a:rPr>
              <a:t> automat</a:t>
            </a:r>
            <a:endParaRPr lang="en-US" altLang="bg-BG" sz="1800" dirty="0">
              <a:solidFill>
                <a:srgbClr val="FFFFFF"/>
              </a:solidFill>
              <a:latin typeface="Calibri" panose="020F0502020204030204" pitchFamily="34" charset="0"/>
            </a:endParaRPr>
          </a:p>
        </p:txBody>
      </p:sp>
      <p:pic>
        <p:nvPicPr>
          <p:cNvPr id="1742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01146" y="2680377"/>
            <a:ext cx="1198067" cy="1156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hteck 11"/>
          <p:cNvSpPr/>
          <p:nvPr/>
        </p:nvSpPr>
        <p:spPr>
          <a:xfrm>
            <a:off x="5674305" y="2915544"/>
            <a:ext cx="1985367" cy="76646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solidFill>
                  <a:srgbClr val="FFFFFF"/>
                </a:solidFill>
                <a:latin typeface="Calibri" pitchFamily="34" charset="0"/>
              </a:rPr>
              <a:t>Cerere</a:t>
            </a:r>
            <a:r>
              <a:rPr lang="en-US" dirty="0">
                <a:solidFill>
                  <a:srgbClr val="FFFFFF"/>
                </a:solidFill>
                <a:latin typeface="Calibri" pitchFamily="34" charset="0"/>
              </a:rPr>
              <a:t> </a:t>
            </a:r>
            <a:r>
              <a:rPr lang="en-US" dirty="0" err="1">
                <a:solidFill>
                  <a:srgbClr val="FFFFFF"/>
                </a:solidFill>
                <a:latin typeface="Calibri" pitchFamily="34" charset="0"/>
              </a:rPr>
              <a:t>și</a:t>
            </a:r>
            <a:r>
              <a:rPr lang="en-US" dirty="0">
                <a:solidFill>
                  <a:srgbClr val="FFFFFF"/>
                </a:solidFill>
                <a:latin typeface="Calibri" pitchFamily="34" charset="0"/>
              </a:rPr>
              <a:t> </a:t>
            </a:r>
            <a:r>
              <a:rPr lang="en-US" dirty="0" err="1">
                <a:solidFill>
                  <a:srgbClr val="FFFFFF"/>
                </a:solidFill>
                <a:latin typeface="Calibri" pitchFamily="34" charset="0"/>
              </a:rPr>
              <a:t>înregistrare</a:t>
            </a:r>
            <a:endParaRPr lang="en-US" dirty="0">
              <a:solidFill>
                <a:srgbClr val="FFFFFF"/>
              </a:solidFill>
              <a:latin typeface="Calibri" pitchFamily="34" charset="0"/>
            </a:endParaRPr>
          </a:p>
        </p:txBody>
      </p:sp>
      <p:pic>
        <p:nvPicPr>
          <p:cNvPr id="17426"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28179" y="4144862"/>
            <a:ext cx="1503164" cy="6727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8" name="Picture 26" descr="book"/>
          <p:cNvPicPr>
            <a:picLocks noChangeAspect="1" noChangeArrowheads="1"/>
          </p:cNvPicPr>
          <p:nvPr/>
        </p:nvPicPr>
        <p:blipFill>
          <a:blip r:embed="rId5" cstate="print">
            <a:extLst>
              <a:ext uri="{28A0092B-C50C-407E-A947-70E740481C1C}">
                <a14:useLocalDpi xmlns:a14="http://schemas.microsoft.com/office/drawing/2010/main" val="0"/>
              </a:ext>
            </a:extLst>
          </a:blip>
          <a:srcRect t="33672" b="14510"/>
          <a:stretch>
            <a:fillRect/>
          </a:stretch>
        </p:blipFill>
        <p:spPr bwMode="auto">
          <a:xfrm>
            <a:off x="7977543" y="1758852"/>
            <a:ext cx="1418333" cy="782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29" name="Rectangle 28"/>
          <p:cNvSpPr>
            <a:spLocks noChangeArrowheads="1"/>
          </p:cNvSpPr>
          <p:nvPr/>
        </p:nvSpPr>
        <p:spPr bwMode="auto">
          <a:xfrm>
            <a:off x="11147697" y="995168"/>
            <a:ext cx="419695" cy="1116211"/>
          </a:xfrm>
          <a:prstGeom prst="rect">
            <a:avLst/>
          </a:prstGeom>
          <a:solidFill>
            <a:schemeClr val="bg1"/>
          </a:solidFill>
          <a:ln w="9525">
            <a:solidFill>
              <a:schemeClr val="bg1"/>
            </a:solidFill>
            <a:miter lim="800000"/>
            <a:headEnd/>
            <a:tailEnd/>
          </a:ln>
        </p:spPr>
        <p:txBody>
          <a:bodyPr wrap="none" anchor="ctr"/>
          <a:lstStyle>
            <a:lvl1pPr>
              <a:lnSpc>
                <a:spcPct val="90000"/>
              </a:lnSpc>
              <a:spcBef>
                <a:spcPts val="1800"/>
              </a:spcBef>
              <a:buClr>
                <a:schemeClr val="accent1"/>
              </a:buClr>
              <a:buFont typeface="Arial" panose="020B0604020202020204" pitchFamily="34" charset="0"/>
              <a:buChar char="•"/>
              <a:defRPr sz="2800">
                <a:solidFill>
                  <a:schemeClr val="tx1"/>
                </a:solidFill>
                <a:latin typeface="Constantia" panose="02030602050306030303" pitchFamily="18" charset="0"/>
              </a:defRPr>
            </a:lvl1pPr>
            <a:lvl2pPr marL="742950" indent="-285750">
              <a:lnSpc>
                <a:spcPct val="90000"/>
              </a:lnSpc>
              <a:spcBef>
                <a:spcPts val="1200"/>
              </a:spcBef>
              <a:buClr>
                <a:schemeClr val="accent1"/>
              </a:buClr>
              <a:buFont typeface="Arial" panose="020B0604020202020204" pitchFamily="34" charset="0"/>
              <a:buChar char="–"/>
              <a:defRPr sz="2400">
                <a:solidFill>
                  <a:schemeClr val="tx1"/>
                </a:solidFill>
                <a:latin typeface="Constantia" panose="02030602050306030303" pitchFamily="18" charset="0"/>
              </a:defRPr>
            </a:lvl2pPr>
            <a:lvl3pPr marL="11430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3pPr>
            <a:lvl4pPr marL="16002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4pPr>
            <a:lvl5pPr marL="20574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5pPr>
            <a:lvl6pPr marL="25146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6pPr>
            <a:lvl7pPr marL="29718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7pPr>
            <a:lvl8pPr marL="34290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8pPr>
            <a:lvl9pPr marL="38862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9pPr>
          </a:lstStyle>
          <a:p>
            <a:pPr eaLnBrk="1" hangingPunct="1">
              <a:lnSpc>
                <a:spcPct val="100000"/>
              </a:lnSpc>
              <a:spcBef>
                <a:spcPct val="0"/>
              </a:spcBef>
              <a:buClrTx/>
              <a:buFontTx/>
              <a:buNone/>
            </a:pPr>
            <a:endParaRPr lang="bg-BG" altLang="bg-BG" sz="2250">
              <a:latin typeface="Calibri" panose="020F0502020204030204" pitchFamily="34" charset="0"/>
            </a:endParaRPr>
          </a:p>
        </p:txBody>
      </p:sp>
      <p:sp>
        <p:nvSpPr>
          <p:cNvPr id="18" name="Rechteck 17"/>
          <p:cNvSpPr/>
          <p:nvPr/>
        </p:nvSpPr>
        <p:spPr>
          <a:xfrm>
            <a:off x="2921493" y="5018279"/>
            <a:ext cx="2430363" cy="76646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FFFFFF"/>
                </a:solidFill>
                <a:cs typeface="Arial" charset="0"/>
              </a:rPr>
              <a:t>Aspect exterior</a:t>
            </a:r>
            <a:endParaRPr lang="en-US" dirty="0">
              <a:solidFill>
                <a:srgbClr val="FFFFFF"/>
              </a:solidFill>
              <a:cs typeface="Arial" charset="0"/>
            </a:endParaRPr>
          </a:p>
        </p:txBody>
      </p:sp>
      <p:pic>
        <p:nvPicPr>
          <p:cNvPr id="27" name="Picture 6" descr="000794870_0004_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85882" y="4954342"/>
            <a:ext cx="1787758" cy="890777"/>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6" descr="http://www.greenwichlibrary.org/blog/library_news/sheet_music.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523089" y="1589248"/>
            <a:ext cx="795643" cy="10154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986606" y="6305847"/>
            <a:ext cx="184731" cy="369332"/>
          </a:xfrm>
          <a:prstGeom prst="rect">
            <a:avLst/>
          </a:prstGeom>
          <a:noFill/>
        </p:spPr>
        <p:txBody>
          <a:bodyPr wrap="none" rtlCol="0">
            <a:spAutoFit/>
          </a:bodyPr>
          <a:lstStyle/>
          <a:p>
            <a:endParaRPr lang="bg-BG" dirty="0"/>
          </a:p>
        </p:txBody>
      </p:sp>
      <p:pic>
        <p:nvPicPr>
          <p:cNvPr id="37"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264860" y="4006455"/>
            <a:ext cx="1326350" cy="94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9787871" y="2728550"/>
            <a:ext cx="1779521" cy="1209162"/>
          </a:xfrm>
          <a:prstGeom prst="rect">
            <a:avLst/>
          </a:prstGeom>
        </p:spPr>
      </p:pic>
    </p:spTree>
    <p:extLst>
      <p:ext uri="{BB962C8B-B14F-4D97-AF65-F5344CB8AC3E}">
        <p14:creationId xmlns:p14="http://schemas.microsoft.com/office/powerpoint/2010/main" val="1802175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B814C5-2A8D-412D-828B-49BF05A586A8}" type="slidenum">
              <a:rPr lang="bg-BG" smtClean="0"/>
              <a:t>5</a:t>
            </a:fld>
            <a:endParaRPr lang="bg-BG"/>
          </a:p>
        </p:txBody>
      </p:sp>
      <p:sp>
        <p:nvSpPr>
          <p:cNvPr id="5" name="Rectangle 2"/>
          <p:cNvSpPr txBox="1">
            <a:spLocks noChangeArrowheads="1"/>
          </p:cNvSpPr>
          <p:nvPr/>
        </p:nvSpPr>
        <p:spPr>
          <a:xfrm>
            <a:off x="0" y="285518"/>
            <a:ext cx="12192000" cy="1035421"/>
          </a:xfrm>
          <a:prstGeom prst="rect">
            <a:avLst/>
          </a:prstGeom>
        </p:spPr>
        <p:txBody>
          <a:bodyPr rtlCol="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GB" altLang="en-US" sz="6000" b="1" dirty="0">
                <a:solidFill>
                  <a:srgbClr val="5B9BD5">
                    <a:lumMod val="50000"/>
                  </a:srgbClr>
                </a:solidFill>
                <a:ea typeface="ＭＳ Ｐゴシック" charset="-128"/>
              </a:rPr>
              <a:t>P</a:t>
            </a:r>
            <a:r>
              <a:rPr lang="bs-Latn-BA" altLang="en-US" sz="6000" b="1" dirty="0">
                <a:solidFill>
                  <a:srgbClr val="5B9BD5">
                    <a:lumMod val="50000"/>
                  </a:srgbClr>
                </a:solidFill>
                <a:ea typeface="ＭＳ Ｐゴシック" charset="-128"/>
              </a:rPr>
              <a:t>roprietatea </a:t>
            </a:r>
            <a:r>
              <a:rPr lang="en-GB" altLang="en-US" sz="6000" b="1" dirty="0">
                <a:solidFill>
                  <a:srgbClr val="5B9BD5">
                    <a:lumMod val="50000"/>
                  </a:srgbClr>
                </a:solidFill>
                <a:ea typeface="ＭＳ Ｐゴシック" charset="-128"/>
              </a:rPr>
              <a:t>I</a:t>
            </a:r>
            <a:r>
              <a:rPr lang="bs-Latn-BA" altLang="en-US" sz="6000" b="1" dirty="0">
                <a:solidFill>
                  <a:srgbClr val="5B9BD5">
                    <a:lumMod val="50000"/>
                  </a:srgbClr>
                </a:solidFill>
                <a:ea typeface="ＭＳ Ｐゴシック" charset="-128"/>
              </a:rPr>
              <a:t>ntelectuală</a:t>
            </a:r>
            <a:endParaRPr lang="en-GB" sz="6000" b="1" dirty="0">
              <a:solidFill>
                <a:schemeClr val="accent1">
                  <a:lumMod val="50000"/>
                </a:schemeClr>
              </a:solidFill>
              <a:latin typeface="+mn-lt"/>
            </a:endParaRPr>
          </a:p>
        </p:txBody>
      </p:sp>
      <p:pic>
        <p:nvPicPr>
          <p:cNvPr id="6" name="Picture 7" descr="http://img.xatakamovil.com/2010/06/iphone-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458" y="1195209"/>
            <a:ext cx="3384352" cy="4546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4"/>
          <p:cNvSpPr txBox="1">
            <a:spLocks noChangeArrowheads="1"/>
          </p:cNvSpPr>
          <p:nvPr/>
        </p:nvSpPr>
        <p:spPr>
          <a:xfrm>
            <a:off x="3859174" y="1705867"/>
            <a:ext cx="7658099" cy="377684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60000"/>
              </a:lnSpc>
            </a:pPr>
            <a:r>
              <a:rPr lang="ro-MD" altLang="bg-BG" b="1" dirty="0" smtClean="0"/>
              <a:t>Drepturi de autor</a:t>
            </a:r>
            <a:r>
              <a:rPr lang="en-GB" altLang="bg-BG" sz="3600" b="1" dirty="0"/>
              <a:t>	</a:t>
            </a:r>
            <a:r>
              <a:rPr lang="en-GB" altLang="bg-BG" sz="3600" dirty="0" smtClean="0"/>
              <a:t>Software-</a:t>
            </a:r>
            <a:r>
              <a:rPr lang="en-GB" altLang="bg-BG" sz="3600" dirty="0" err="1" smtClean="0"/>
              <a:t>ul</a:t>
            </a:r>
            <a:r>
              <a:rPr lang="en-GB" altLang="bg-BG" sz="3600" dirty="0"/>
              <a:t>. </a:t>
            </a:r>
            <a:r>
              <a:rPr lang="en-GB" altLang="bg-BG" sz="3600" dirty="0"/>
              <a:t>	</a:t>
            </a:r>
            <a:r>
              <a:rPr lang="en-GB" altLang="bg-BG" sz="3600" dirty="0" smtClean="0"/>
              <a:t>             </a:t>
            </a:r>
            <a:endParaRPr lang="en-GB" altLang="bg-BG" sz="3600" dirty="0"/>
          </a:p>
          <a:p>
            <a:r>
              <a:rPr lang="ro-MD" altLang="bg-BG" b="1" dirty="0"/>
              <a:t>Brevet de invenții</a:t>
            </a:r>
            <a:r>
              <a:rPr lang="en-GB" altLang="bg-BG" sz="3600" b="1" dirty="0"/>
              <a:t>	</a:t>
            </a:r>
            <a:r>
              <a:rPr lang="en-GB" altLang="bg-BG" sz="3600" dirty="0" err="1"/>
              <a:t>Ecran</a:t>
            </a:r>
            <a:r>
              <a:rPr lang="en-GB" altLang="bg-BG" sz="3600" dirty="0"/>
              <a:t> </a:t>
            </a:r>
            <a:r>
              <a:rPr lang="en-GB" altLang="bg-BG" sz="3600" dirty="0" err="1"/>
              <a:t>tactil</a:t>
            </a:r>
            <a:r>
              <a:rPr lang="en-GB" altLang="bg-BG" sz="3600" dirty="0"/>
              <a:t>.</a:t>
            </a:r>
          </a:p>
          <a:p>
            <a:r>
              <a:rPr lang="en-GB" altLang="bg-BG" b="1" dirty="0" err="1" smtClean="0"/>
              <a:t>Marcă</a:t>
            </a:r>
            <a:r>
              <a:rPr lang="en-GB" altLang="bg-BG" b="1" dirty="0" smtClean="0"/>
              <a:t> </a:t>
            </a:r>
            <a:r>
              <a:rPr lang="en-GB" altLang="bg-BG" b="1" dirty="0" err="1"/>
              <a:t>comercială</a:t>
            </a:r>
            <a:r>
              <a:rPr lang="en-GB" altLang="bg-BG" b="1" dirty="0"/>
              <a:t> </a:t>
            </a:r>
            <a:r>
              <a:rPr lang="en-GB" altLang="bg-BG" sz="3600" dirty="0"/>
              <a:t>		 </a:t>
            </a:r>
          </a:p>
          <a:p>
            <a:r>
              <a:rPr lang="en-GB" altLang="bg-BG" b="1" dirty="0" err="1"/>
              <a:t>Marcă</a:t>
            </a:r>
            <a:r>
              <a:rPr lang="en-GB" altLang="bg-BG" b="1" dirty="0"/>
              <a:t> </a:t>
            </a:r>
            <a:r>
              <a:rPr lang="en-GB" altLang="bg-BG" b="1" dirty="0" err="1"/>
              <a:t>comercială</a:t>
            </a:r>
            <a:r>
              <a:rPr lang="en-GB" altLang="bg-BG" b="1" dirty="0"/>
              <a:t> </a:t>
            </a:r>
            <a:r>
              <a:rPr lang="en-GB" altLang="bg-BG" sz="3600" dirty="0"/>
              <a:t>	</a:t>
            </a:r>
            <a:r>
              <a:rPr lang="ro-MD" altLang="bg-BG" sz="3600" dirty="0" smtClean="0"/>
              <a:t>Sunet de pornire</a:t>
            </a:r>
            <a:r>
              <a:rPr lang="en-GB" altLang="bg-BG" sz="3600" dirty="0" smtClean="0"/>
              <a:t>.</a:t>
            </a:r>
          </a:p>
          <a:p>
            <a:r>
              <a:rPr lang="ro-MD" altLang="bg-BG" b="1" dirty="0" smtClean="0"/>
              <a:t>Design industrial</a:t>
            </a:r>
            <a:r>
              <a:rPr lang="en-GB" altLang="bg-BG" sz="3600" dirty="0" smtClean="0"/>
              <a:t>	</a:t>
            </a:r>
            <a:r>
              <a:rPr lang="en-GB" altLang="bg-BG" sz="3600" dirty="0"/>
              <a:t>	</a:t>
            </a:r>
            <a:r>
              <a:rPr lang="en-GB" altLang="bg-BG" sz="3600" dirty="0" smtClean="0"/>
              <a:t>Forma </a:t>
            </a:r>
            <a:r>
              <a:rPr lang="en-GB" altLang="bg-BG" sz="3600" dirty="0" err="1"/>
              <a:t>telefonului</a:t>
            </a:r>
            <a:r>
              <a:rPr lang="en-GB" altLang="bg-BG" sz="3600" dirty="0"/>
              <a:t>.</a:t>
            </a:r>
            <a:endParaRPr lang="en-GB" altLang="bg-BG" sz="1875" dirty="0" smtClean="0"/>
          </a:p>
          <a:p>
            <a:pPr marL="0" indent="0">
              <a:lnSpc>
                <a:spcPct val="160000"/>
              </a:lnSpc>
              <a:buFont typeface="Arial" panose="020B0604020202020204" pitchFamily="34" charset="0"/>
              <a:buNone/>
            </a:pPr>
            <a:endParaRPr lang="en-GB" altLang="bg-BG" sz="1875" b="1" dirty="0"/>
          </a:p>
        </p:txBody>
      </p:sp>
      <p:pic>
        <p:nvPicPr>
          <p:cNvPr id="1026" name="Picture 2" descr="http://cdn.redmondpie.com/wp-content/uploads/2013/08/iPhone-logo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88223" y="3213897"/>
            <a:ext cx="1317533" cy="6350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8973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linds(horizont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blinds(horizontal)">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blinds(horizontal)">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blinds(horizontal)">
                                      <p:cBhvr>
                                        <p:cTn id="22" dur="500"/>
                                        <p:tgtEl>
                                          <p:spTgt spid="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blinds(horizontal)">
                                      <p:cBhvr>
                                        <p:cTn id="27"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g-BG"/>
          </a:p>
        </p:txBody>
      </p:sp>
      <p:sp>
        <p:nvSpPr>
          <p:cNvPr id="4" name="Slide Number Placeholder 3"/>
          <p:cNvSpPr>
            <a:spLocks noGrp="1"/>
          </p:cNvSpPr>
          <p:nvPr>
            <p:ph type="sldNum" sz="quarter" idx="12"/>
          </p:nvPr>
        </p:nvSpPr>
        <p:spPr/>
        <p:txBody>
          <a:bodyPr/>
          <a:lstStyle/>
          <a:p>
            <a:fld id="{28B814C5-2A8D-412D-828B-49BF05A586A8}" type="slidenum">
              <a:rPr lang="bg-BG" smtClean="0"/>
              <a:t>6</a:t>
            </a:fld>
            <a:endParaRPr lang="bg-BG"/>
          </a:p>
        </p:txBody>
      </p:sp>
      <p:sp>
        <p:nvSpPr>
          <p:cNvPr id="5" name="Rectangle 4"/>
          <p:cNvSpPr/>
          <p:nvPr/>
        </p:nvSpPr>
        <p:spPr>
          <a:xfrm>
            <a:off x="4472446" y="3244334"/>
            <a:ext cx="3247107" cy="369332"/>
          </a:xfrm>
          <a:prstGeom prst="rect">
            <a:avLst/>
          </a:prstGeom>
        </p:spPr>
        <p:txBody>
          <a:bodyPr wrap="none">
            <a:spAutoFit/>
          </a:bodyPr>
          <a:lstStyle/>
          <a:p>
            <a:r>
              <a:rPr lang="en-US" altLang="bg-BG" dirty="0">
                <a:ea typeface="Times New Roman" panose="02020603050405020304" pitchFamily="18" charset="0"/>
                <a:cs typeface="Arial" panose="020B0604020202020204" pitchFamily="34" charset="0"/>
              </a:rPr>
              <a:t>Novelty and Individual Character</a:t>
            </a:r>
            <a:endParaRPr lang="bg-BG" dirty="0"/>
          </a:p>
        </p:txBody>
      </p:sp>
      <p:pic>
        <p:nvPicPr>
          <p:cNvPr id="2050" name="Picture 2" descr="An adaptation of the metro map concept representing the timelines of the different Intellectual property processe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94704" y="-662609"/>
            <a:ext cx="14514489" cy="82958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8794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GB" altLang="en-US" sz="6000" b="1" dirty="0">
                <a:solidFill>
                  <a:srgbClr val="5B9BD5">
                    <a:lumMod val="50000"/>
                  </a:srgbClr>
                </a:solidFill>
                <a:ea typeface="ＭＳ Ｐゴシック" charset="-128"/>
              </a:rPr>
              <a:t>P</a:t>
            </a:r>
            <a:r>
              <a:rPr lang="bs-Latn-BA" altLang="en-US" sz="6000" b="1" dirty="0">
                <a:solidFill>
                  <a:srgbClr val="5B9BD5">
                    <a:lumMod val="50000"/>
                  </a:srgbClr>
                </a:solidFill>
                <a:ea typeface="ＭＳ Ｐゴシック" charset="-128"/>
              </a:rPr>
              <a:t>roprietatea </a:t>
            </a:r>
            <a:r>
              <a:rPr lang="en-GB" altLang="en-US" sz="6000" b="1" dirty="0">
                <a:solidFill>
                  <a:srgbClr val="5B9BD5">
                    <a:lumMod val="50000"/>
                  </a:srgbClr>
                </a:solidFill>
                <a:ea typeface="ＭＳ Ｐゴシック" charset="-128"/>
              </a:rPr>
              <a:t>I</a:t>
            </a:r>
            <a:r>
              <a:rPr lang="bs-Latn-BA" altLang="en-US" sz="6000" b="1" dirty="0">
                <a:solidFill>
                  <a:srgbClr val="5B9BD5">
                    <a:lumMod val="50000"/>
                  </a:srgbClr>
                </a:solidFill>
                <a:ea typeface="ＭＳ Ｐゴシック" charset="-128"/>
              </a:rPr>
              <a:t>ntelectuală</a:t>
            </a:r>
            <a:endParaRPr lang="en-GB" sz="6000" b="1" dirty="0">
              <a:solidFill>
                <a:schemeClr val="accent1">
                  <a:lumMod val="50000"/>
                </a:schemeClr>
              </a:solidFill>
            </a:endParaRPr>
          </a:p>
        </p:txBody>
      </p:sp>
      <p:sp>
        <p:nvSpPr>
          <p:cNvPr id="3" name="Content Placeholder 2"/>
          <p:cNvSpPr>
            <a:spLocks noGrp="1"/>
          </p:cNvSpPr>
          <p:nvPr>
            <p:ph idx="1"/>
          </p:nvPr>
        </p:nvSpPr>
        <p:spPr>
          <a:xfrm>
            <a:off x="838200" y="1847850"/>
            <a:ext cx="10515600" cy="4351338"/>
          </a:xfrm>
        </p:spPr>
        <p:txBody>
          <a:bodyPr>
            <a:normAutofit/>
          </a:bodyPr>
          <a:lstStyle/>
          <a:p>
            <a:pPr marL="0" indent="0">
              <a:buNone/>
            </a:pPr>
            <a:r>
              <a:rPr lang="ro-MD" sz="3600" b="1" dirty="0" smtClean="0"/>
              <a:t>Protecție Națională </a:t>
            </a:r>
            <a:r>
              <a:rPr lang="en-GB" sz="3600" b="1" dirty="0" smtClean="0"/>
              <a:t>-</a:t>
            </a:r>
            <a:endParaRPr lang="en-GB" sz="3600" b="1" dirty="0"/>
          </a:p>
          <a:p>
            <a:pPr marL="0" indent="0">
              <a:buNone/>
            </a:pPr>
            <a:endParaRPr lang="en-GB" sz="3600" b="1" dirty="0"/>
          </a:p>
          <a:p>
            <a:pPr marL="0" indent="0">
              <a:buNone/>
            </a:pPr>
            <a:r>
              <a:rPr lang="ro-MD" sz="3600" b="1" dirty="0"/>
              <a:t>Protecție </a:t>
            </a:r>
            <a:r>
              <a:rPr lang="ro-MD" sz="3600" b="1" dirty="0" smtClean="0"/>
              <a:t>Regională </a:t>
            </a:r>
            <a:r>
              <a:rPr lang="en-GB" sz="3600" b="1" dirty="0" smtClean="0"/>
              <a:t>-</a:t>
            </a:r>
            <a:endParaRPr lang="en-GB" sz="3600" b="1" dirty="0"/>
          </a:p>
          <a:p>
            <a:pPr marL="0" indent="0">
              <a:buNone/>
            </a:pPr>
            <a:endParaRPr lang="en-GB" sz="3600" b="1" dirty="0"/>
          </a:p>
          <a:p>
            <a:pPr marL="0" indent="0">
              <a:buNone/>
            </a:pPr>
            <a:r>
              <a:rPr lang="ro-MD" sz="3600" b="1" dirty="0"/>
              <a:t>Protecție Regională </a:t>
            </a:r>
            <a:r>
              <a:rPr lang="en-GB" sz="3600" b="1" dirty="0" smtClean="0"/>
              <a:t>-</a:t>
            </a:r>
            <a:endParaRPr lang="en-GB" sz="3600" b="1" dirty="0"/>
          </a:p>
          <a:p>
            <a:pPr marL="0" indent="0">
              <a:buNone/>
            </a:pPr>
            <a:endParaRPr lang="en-GB" sz="3600" b="1" dirty="0"/>
          </a:p>
          <a:p>
            <a:pPr marL="0" indent="0">
              <a:buNone/>
            </a:pPr>
            <a:r>
              <a:rPr lang="ro-MD" sz="3600" b="1" dirty="0"/>
              <a:t>Protecție </a:t>
            </a:r>
            <a:r>
              <a:rPr lang="ro-MD" sz="3600" b="1" dirty="0" smtClean="0"/>
              <a:t>Globală     </a:t>
            </a:r>
            <a:r>
              <a:rPr lang="en-GB" sz="3600" b="1" dirty="0" smtClean="0"/>
              <a:t>-</a:t>
            </a:r>
            <a:r>
              <a:rPr lang="en-GB" sz="3600" b="1" dirty="0"/>
              <a:t>	</a:t>
            </a:r>
            <a:endParaRPr lang="bg-BG" sz="3600" b="1" dirty="0"/>
          </a:p>
        </p:txBody>
      </p:sp>
      <p:sp>
        <p:nvSpPr>
          <p:cNvPr id="4" name="Slide Number Placeholder 3"/>
          <p:cNvSpPr>
            <a:spLocks noGrp="1"/>
          </p:cNvSpPr>
          <p:nvPr>
            <p:ph type="sldNum" sz="quarter" idx="12"/>
          </p:nvPr>
        </p:nvSpPr>
        <p:spPr/>
        <p:txBody>
          <a:bodyPr/>
          <a:lstStyle/>
          <a:p>
            <a:fld id="{28B814C5-2A8D-412D-828B-49BF05A586A8}" type="slidenum">
              <a:rPr lang="bg-BG" smtClean="0"/>
              <a:t>7</a:t>
            </a:fld>
            <a:endParaRPr lang="bg-BG"/>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80628" y="1402443"/>
            <a:ext cx="3149600" cy="14732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53200" y="4129463"/>
            <a:ext cx="3429000" cy="1117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29663" y="2880101"/>
            <a:ext cx="2209800" cy="1092200"/>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971392" y="5304706"/>
            <a:ext cx="2168071" cy="1553294"/>
          </a:xfrm>
          <a:prstGeom prst="rect">
            <a:avLst/>
          </a:prstGeom>
        </p:spPr>
      </p:pic>
    </p:spTree>
    <p:extLst>
      <p:ext uri="{BB962C8B-B14F-4D97-AF65-F5344CB8AC3E}">
        <p14:creationId xmlns:p14="http://schemas.microsoft.com/office/powerpoint/2010/main" val="1486473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5875" y="1361757"/>
            <a:ext cx="10135891" cy="2023995"/>
          </a:xfrm>
        </p:spPr>
        <p:txBody>
          <a:bodyPr>
            <a:normAutofit fontScale="90000"/>
          </a:bodyPr>
          <a:lstStyle/>
          <a:p>
            <a:pPr>
              <a:defRPr/>
            </a:pPr>
            <a:r>
              <a:rPr lang="bs-Latn-BA" altLang="en-US" b="1" dirty="0">
                <a:solidFill>
                  <a:schemeClr val="accent1">
                    <a:lumMod val="50000"/>
                  </a:schemeClr>
                </a:solidFill>
                <a:latin typeface="+mn-lt"/>
                <a:ea typeface="ＭＳ Ｐゴシック" charset="-128"/>
              </a:rPr>
              <a:t/>
            </a:r>
            <a:br>
              <a:rPr lang="bs-Latn-BA" altLang="en-US" b="1" dirty="0">
                <a:solidFill>
                  <a:schemeClr val="accent1">
                    <a:lumMod val="50000"/>
                  </a:schemeClr>
                </a:solidFill>
                <a:latin typeface="+mn-lt"/>
                <a:ea typeface="ＭＳ Ｐゴシック" charset="-128"/>
              </a:rPr>
            </a:br>
            <a:r>
              <a:rPr lang="bs-Latn-BA" altLang="en-US" b="1" dirty="0">
                <a:solidFill>
                  <a:schemeClr val="accent1">
                    <a:lumMod val="50000"/>
                  </a:schemeClr>
                </a:solidFill>
                <a:ea typeface="ＭＳ Ｐゴシック" charset="-128"/>
              </a:rPr>
              <a:t>Introducere </a:t>
            </a:r>
            <a:br>
              <a:rPr lang="bs-Latn-BA" altLang="en-US" b="1" dirty="0">
                <a:solidFill>
                  <a:schemeClr val="accent1">
                    <a:lumMod val="50000"/>
                  </a:schemeClr>
                </a:solidFill>
                <a:ea typeface="ＭＳ Ｐゴシック" charset="-128"/>
              </a:rPr>
            </a:br>
            <a:r>
              <a:rPr lang="bs-Latn-BA" altLang="en-US" b="1" dirty="0">
                <a:solidFill>
                  <a:schemeClr val="accent1">
                    <a:lumMod val="50000"/>
                  </a:schemeClr>
                </a:solidFill>
                <a:ea typeface="ＭＳ Ｐゴシック" charset="-128"/>
              </a:rPr>
              <a:t>în proprietatea intelectuală</a:t>
            </a:r>
            <a:endParaRPr lang="bs-Latn-BA" altLang="en-US" b="1" dirty="0">
              <a:solidFill>
                <a:schemeClr val="accent1">
                  <a:lumMod val="50000"/>
                </a:schemeClr>
              </a:solidFill>
              <a:latin typeface="+mn-lt"/>
              <a:ea typeface="ＭＳ Ｐゴシック" charset="-128"/>
            </a:endParaRPr>
          </a:p>
        </p:txBody>
      </p:sp>
      <p:sp>
        <p:nvSpPr>
          <p:cNvPr id="3" name="Subtitle 2"/>
          <p:cNvSpPr>
            <a:spLocks noGrp="1"/>
          </p:cNvSpPr>
          <p:nvPr>
            <p:ph type="subTitle" idx="1"/>
          </p:nvPr>
        </p:nvSpPr>
        <p:spPr>
          <a:xfrm>
            <a:off x="1115875" y="4757981"/>
            <a:ext cx="10135891" cy="1906291"/>
          </a:xfrm>
        </p:spPr>
        <p:txBody>
          <a:bodyPr>
            <a:normAutofit fontScale="85000" lnSpcReduction="20000"/>
          </a:bodyPr>
          <a:lstStyle/>
          <a:p>
            <a:pPr algn="l">
              <a:defRPr/>
            </a:pPr>
            <a:endParaRPr lang="en-US" sz="2800" b="1" dirty="0">
              <a:effectLst>
                <a:outerShdw blurRad="38100" dist="38100" dir="2700000" algn="tl">
                  <a:srgbClr val="000000">
                    <a:alpha val="43137"/>
                  </a:srgbClr>
                </a:outerShdw>
              </a:effectLst>
            </a:endParaRPr>
          </a:p>
          <a:p>
            <a:pPr algn="l">
              <a:defRPr/>
            </a:pPr>
            <a:r>
              <a:rPr lang="en-US" sz="2800" b="1" dirty="0">
                <a:effectLst>
                  <a:outerShdw blurRad="38100" dist="38100" dir="2700000" algn="tl">
                    <a:srgbClr val="000000">
                      <a:alpha val="43137"/>
                    </a:srgbClr>
                  </a:outerShdw>
                </a:effectLst>
              </a:rPr>
              <a:t>Kenny Wright.</a:t>
            </a:r>
          </a:p>
          <a:p>
            <a:pPr algn="l">
              <a:defRPr/>
            </a:pPr>
            <a:r>
              <a:rPr lang="ro-MD" altLang="en-US" sz="2800" b="1" dirty="0" smtClean="0">
                <a:effectLst>
                  <a:outerShdw blurRad="38100" dist="38100" dir="2700000" algn="tl">
                    <a:srgbClr val="C0C0C0"/>
                  </a:outerShdw>
                </a:effectLst>
                <a:latin typeface="Calibri" charset="0"/>
                <a:ea typeface="ＭＳ Ｐゴシック" charset="-128"/>
              </a:rPr>
              <a:t>Suport pentru asigurarea respectării </a:t>
            </a:r>
          </a:p>
          <a:p>
            <a:pPr algn="l">
              <a:defRPr/>
            </a:pPr>
            <a:r>
              <a:rPr lang="ro-MD" sz="2800" b="1" dirty="0" smtClean="0">
                <a:effectLst>
                  <a:outerShdw blurRad="38100" dist="38100" dir="2700000" algn="tl">
                    <a:srgbClr val="C0C0C0"/>
                  </a:outerShdw>
                </a:effectLst>
                <a:latin typeface="Calibri" charset="0"/>
                <a:ea typeface="ＭＳ Ｐゴシック" charset="-128"/>
              </a:rPr>
              <a:t>drepturilor de proprietate intelectuală.</a:t>
            </a:r>
            <a:endParaRPr lang="en-US" sz="2800" b="1" dirty="0">
              <a:effectLst>
                <a:outerShdw blurRad="38100" dist="38100" dir="2700000" algn="tl">
                  <a:srgbClr val="000000">
                    <a:alpha val="43137"/>
                  </a:srgbClr>
                </a:outerShdw>
              </a:effectLst>
            </a:endParaRPr>
          </a:p>
          <a:p>
            <a:pPr algn="l">
              <a:defRPr/>
            </a:pPr>
            <a:r>
              <a:rPr lang="en-US" sz="2800" b="1" dirty="0">
                <a:effectLst>
                  <a:outerShdw blurRad="38100" dist="38100" dir="2700000" algn="tl">
                    <a:srgbClr val="000000">
                      <a:alpha val="43137"/>
                    </a:srgbClr>
                  </a:outerShdw>
                </a:effectLst>
              </a:rPr>
              <a:t>Chisinau, </a:t>
            </a:r>
            <a:r>
              <a:rPr lang="ro-MD" sz="2800" b="1" dirty="0" smtClean="0">
                <a:effectLst>
                  <a:outerShdw blurRad="38100" dist="38100" dir="2700000" algn="tl">
                    <a:srgbClr val="000000">
                      <a:alpha val="43137"/>
                    </a:srgbClr>
                  </a:outerShdw>
                </a:effectLst>
              </a:rPr>
              <a:t>februarie</a:t>
            </a:r>
            <a:r>
              <a:rPr lang="en-US" sz="2800" b="1" dirty="0" smtClean="0">
                <a:effectLst>
                  <a:outerShdw blurRad="38100" dist="38100" dir="2700000" algn="tl">
                    <a:srgbClr val="000000">
                      <a:alpha val="43137"/>
                    </a:srgbClr>
                  </a:outerShdw>
                </a:effectLst>
              </a:rPr>
              <a:t> </a:t>
            </a:r>
            <a:r>
              <a:rPr lang="en-US" sz="2800" b="1" dirty="0">
                <a:effectLst>
                  <a:outerShdw blurRad="38100" dist="38100" dir="2700000" algn="tl">
                    <a:srgbClr val="000000">
                      <a:alpha val="43137"/>
                    </a:srgbClr>
                  </a:outerShdw>
                </a:effectLst>
              </a:rPr>
              <a:t>2018.</a:t>
            </a:r>
            <a:endParaRPr lang="bs-Latn-BA"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86795925"/>
      </p:ext>
    </p:extLst>
  </p:cSld>
  <p:clrMapOvr>
    <a:masterClrMapping/>
  </p:clrMapOvr>
  <p:transition>
    <p:cut/>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4168</TotalTime>
  <Words>261</Words>
  <Application>Microsoft Office PowerPoint</Application>
  <PresentationFormat>Widescreen</PresentationFormat>
  <Paragraphs>71</Paragraphs>
  <Slides>8</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ＭＳ Ｐゴシック</vt:lpstr>
      <vt:lpstr>Arial</vt:lpstr>
      <vt:lpstr>Calibri</vt:lpstr>
      <vt:lpstr>Calibri Light</vt:lpstr>
      <vt:lpstr>Times New Roman</vt:lpstr>
      <vt:lpstr>Office Theme</vt:lpstr>
      <vt:lpstr> Introducere  în proprietatea intelectuală</vt:lpstr>
      <vt:lpstr>Proprietatea Intelectuală</vt:lpstr>
      <vt:lpstr>PowerPoint Presentation</vt:lpstr>
      <vt:lpstr>Proprietatea Intelectuală</vt:lpstr>
      <vt:lpstr>PowerPoint Presentation</vt:lpstr>
      <vt:lpstr>PowerPoint Presentation</vt:lpstr>
      <vt:lpstr>Proprietatea Intelectuală</vt:lpstr>
      <vt:lpstr> Introducere  în proprietatea intelectuală</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Technical Assistance for Border Enforcement of IPR for Modernization  of Turkish Customs Administration VIII  This project is co-financed by the European Union and the Republic of Turkey</dc:title>
  <dc:creator>Tabova</dc:creator>
  <cp:lastModifiedBy>Olga M</cp:lastModifiedBy>
  <cp:revision>176</cp:revision>
  <dcterms:created xsi:type="dcterms:W3CDTF">2016-05-09T12:49:24Z</dcterms:created>
  <dcterms:modified xsi:type="dcterms:W3CDTF">2018-02-19T08:07:58Z</dcterms:modified>
</cp:coreProperties>
</file>